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Roboto"/>
      <p:regular r:id="rId17"/>
      <p:bold r:id="rId18"/>
      <p:italic r:id="rId19"/>
      <p:boldItalic r:id="rId20"/>
    </p:embeddedFont>
    <p:embeddedFont>
      <p:font typeface="Montserrat"/>
      <p:regular r:id="rId21"/>
      <p:bold r:id="rId22"/>
      <p:italic r:id="rId23"/>
      <p:boldItalic r:id="rId24"/>
    </p:embeddedFont>
    <p:embeddedFont>
      <p:font typeface="Lato"/>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29" roundtripDataSignature="AMtx7mhAi9hV7B+g42a2AqeC5eaBykZGe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boldItalic.fntdata"/><Relationship Id="rId22" Type="http://schemas.openxmlformats.org/officeDocument/2006/relationships/font" Target="fonts/Montserrat-bold.fntdata"/><Relationship Id="rId21" Type="http://schemas.openxmlformats.org/officeDocument/2006/relationships/font" Target="fonts/Montserrat-regular.fntdata"/><Relationship Id="rId24" Type="http://schemas.openxmlformats.org/officeDocument/2006/relationships/font" Target="fonts/Montserrat-boldItalic.fntdata"/><Relationship Id="rId23" Type="http://schemas.openxmlformats.org/officeDocument/2006/relationships/font" Target="fonts/Montserrat-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ato-bold.fntdata"/><Relationship Id="rId25" Type="http://schemas.openxmlformats.org/officeDocument/2006/relationships/font" Target="fonts/Lato-regular.fntdata"/><Relationship Id="rId28" Type="http://schemas.openxmlformats.org/officeDocument/2006/relationships/font" Target="fonts/Lato-boldItalic.fntdata"/><Relationship Id="rId27" Type="http://schemas.openxmlformats.org/officeDocument/2006/relationships/font" Target="fonts/Lato-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customschemas.google.com/relationships/presentationmetadata" Target="meta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Roboto-regular.fntdata"/><Relationship Id="rId16" Type="http://schemas.openxmlformats.org/officeDocument/2006/relationships/slide" Target="slides/slide11.xml"/><Relationship Id="rId19" Type="http://schemas.openxmlformats.org/officeDocument/2006/relationships/font" Target="fonts/Roboto-italic.fntdata"/><Relationship Id="rId18" Type="http://schemas.openxmlformats.org/officeDocument/2006/relationships/font" Target="fonts/Roboto-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6" name="Google Shape;22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7" name="Google Shape;357;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7" name="Google Shape;37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2" name="Google Shape;23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0" name="Google Shape;25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4" name="Google Shape;304;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8" name="Google Shape;31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6" name="Google Shape;326;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11.xml"/><Relationship Id="rId3" Type="http://schemas.openxmlformats.org/officeDocument/2006/relationships/slide" Target="/ppt/slides/slide11.xml"/><Relationship Id="rId4" Type="http://schemas.openxmlformats.org/officeDocument/2006/relationships/slide" Target="/ppt/slides/slide11.xml"/><Relationship Id="rId5" Type="http://schemas.openxmlformats.org/officeDocument/2006/relationships/slide" Target="/ppt/slides/slide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11.xml"/><Relationship Id="rId3" Type="http://schemas.openxmlformats.org/officeDocument/2006/relationships/slide" Target="/ppt/slides/slide11.xml"/><Relationship Id="rId4" Type="http://schemas.openxmlformats.org/officeDocument/2006/relationships/slide" Target="/ppt/slides/slide11.xml"/><Relationship Id="rId5" Type="http://schemas.openxmlformats.org/officeDocument/2006/relationships/slide" Target="/ppt/slides/slide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11.xml"/><Relationship Id="rId3" Type="http://schemas.openxmlformats.org/officeDocument/2006/relationships/slide" Target="/ppt/slides/slide11.xml"/><Relationship Id="rId4" Type="http://schemas.openxmlformats.org/officeDocument/2006/relationships/slide" Target="/ppt/slides/slide11.xml"/><Relationship Id="rId5" Type="http://schemas.openxmlformats.org/officeDocument/2006/relationships/slide" Target="/ppt/slides/slide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11.xml"/><Relationship Id="rId3" Type="http://schemas.openxmlformats.org/officeDocument/2006/relationships/slide" Target="/ppt/slides/slide11.xml"/><Relationship Id="rId4" Type="http://schemas.openxmlformats.org/officeDocument/2006/relationships/slide" Target="/ppt/slides/slide11.xml"/><Relationship Id="rId5" Type="http://schemas.openxmlformats.org/officeDocument/2006/relationships/slide" Target="/ppt/slides/slide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11.xml"/><Relationship Id="rId3" Type="http://schemas.openxmlformats.org/officeDocument/2006/relationships/slide" Target="/ppt/slides/slide11.xml"/><Relationship Id="rId4" Type="http://schemas.openxmlformats.org/officeDocument/2006/relationships/slide" Target="/ppt/slides/slide11.xml"/><Relationship Id="rId5" Type="http://schemas.openxmlformats.org/officeDocument/2006/relationships/slide" Target="/ppt/slides/slide1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11.xml"/><Relationship Id="rId3" Type="http://schemas.openxmlformats.org/officeDocument/2006/relationships/slide" Target="/ppt/slides/slide11.xml"/><Relationship Id="rId4" Type="http://schemas.openxmlformats.org/officeDocument/2006/relationships/slide" Target="/ppt/slides/slide11.xml"/><Relationship Id="rId5" Type="http://schemas.openxmlformats.org/officeDocument/2006/relationships/slide" Target="/ppt/slides/slide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11.xml"/><Relationship Id="rId3" Type="http://schemas.openxmlformats.org/officeDocument/2006/relationships/slide" Target="/ppt/slides/slide11.xml"/><Relationship Id="rId4" Type="http://schemas.openxmlformats.org/officeDocument/2006/relationships/slide" Target="/ppt/slides/slide11.xml"/><Relationship Id="rId5" Type="http://schemas.openxmlformats.org/officeDocument/2006/relationships/slide" Target="/ppt/slides/slide1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11.xml"/><Relationship Id="rId3" Type="http://schemas.openxmlformats.org/officeDocument/2006/relationships/slide" Target="/ppt/slides/slide11.xml"/><Relationship Id="rId4" Type="http://schemas.openxmlformats.org/officeDocument/2006/relationships/slide" Target="/ppt/slides/slide11.xml"/><Relationship Id="rId5" Type="http://schemas.openxmlformats.org/officeDocument/2006/relationships/slide" Target="/ppt/slides/slide1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11.xml"/><Relationship Id="rId3" Type="http://schemas.openxmlformats.org/officeDocument/2006/relationships/slide" Target="/ppt/slides/slide11.xml"/><Relationship Id="rId4" Type="http://schemas.openxmlformats.org/officeDocument/2006/relationships/slide" Target="/ppt/slides/slide11.xml"/><Relationship Id="rId5" Type="http://schemas.openxmlformats.org/officeDocument/2006/relationships/slide" Target="/ppt/slides/slide1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11.xml"/><Relationship Id="rId3" Type="http://schemas.openxmlformats.org/officeDocument/2006/relationships/slide" Target="/ppt/slides/slide11.xml"/><Relationship Id="rId4" Type="http://schemas.openxmlformats.org/officeDocument/2006/relationships/slide" Target="/ppt/slides/slide11.xml"/><Relationship Id="rId5" Type="http://schemas.openxmlformats.org/officeDocument/2006/relationships/slide" Target="/ppt/slides/slide1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slide" Target="/ppt/slides/slide11.xml"/><Relationship Id="rId4" Type="http://schemas.openxmlformats.org/officeDocument/2006/relationships/slide" Target="/ppt/slides/slide11.xml"/><Relationship Id="rId5" Type="http://schemas.openxmlformats.org/officeDocument/2006/relationships/slide" Target="/ppt/slides/slide11.xml"/><Relationship Id="rId6" Type="http://schemas.openxmlformats.org/officeDocument/2006/relationships/slide" Target="/ppt/slides/slide1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11.xml"/><Relationship Id="rId3" Type="http://schemas.openxmlformats.org/officeDocument/2006/relationships/slide" Target="/ppt/slides/slide11.xml"/><Relationship Id="rId4" Type="http://schemas.openxmlformats.org/officeDocument/2006/relationships/slide" Target="/ppt/slides/slide11.xml"/><Relationship Id="rId5" Type="http://schemas.openxmlformats.org/officeDocument/2006/relationships/slide" Target="/ppt/slides/slide1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pic>
        <p:nvPicPr>
          <p:cNvPr descr="offset_comp_406605.jpg" id="10" name="Google Shape;10;p13"/>
          <p:cNvPicPr preferRelativeResize="0"/>
          <p:nvPr/>
        </p:nvPicPr>
        <p:blipFill rotWithShape="1">
          <a:blip r:embed="rId2">
            <a:alphaModFix amt="66000"/>
          </a:blip>
          <a:srcRect b="39565" l="20991" r="40112" t="2690"/>
          <a:stretch/>
        </p:blipFill>
        <p:spPr>
          <a:xfrm>
            <a:off x="0" y="0"/>
            <a:ext cx="5157900" cy="5143500"/>
          </a:xfrm>
          <a:prstGeom prst="rtTriangle">
            <a:avLst/>
          </a:prstGeom>
          <a:noFill/>
          <a:ln>
            <a:noFill/>
          </a:ln>
        </p:spPr>
      </p:pic>
      <p:pic>
        <p:nvPicPr>
          <p:cNvPr descr="offset_comp_342327_edtied.jpg" id="11" name="Google Shape;11;p13"/>
          <p:cNvPicPr preferRelativeResize="0"/>
          <p:nvPr/>
        </p:nvPicPr>
        <p:blipFill rotWithShape="1">
          <a:blip r:embed="rId3">
            <a:alphaModFix amt="31000"/>
          </a:blip>
          <a:srcRect b="11296" l="14009" r="43289" t="35833"/>
          <a:stretch/>
        </p:blipFill>
        <p:spPr>
          <a:xfrm rot="10800000">
            <a:off x="6976800" y="-25"/>
            <a:ext cx="2167200" cy="2012700"/>
          </a:xfrm>
          <a:prstGeom prst="rtTriangle">
            <a:avLst/>
          </a:prstGeom>
          <a:noFill/>
          <a:ln>
            <a:noFill/>
          </a:ln>
        </p:spPr>
      </p:pic>
      <p:sp>
        <p:nvSpPr>
          <p:cNvPr id="12" name="Google Shape;12;p13"/>
          <p:cNvSpPr txBox="1"/>
          <p:nvPr>
            <p:ph type="ctrTitle"/>
          </p:nvPr>
        </p:nvSpPr>
        <p:spPr>
          <a:xfrm>
            <a:off x="3537150" y="1578400"/>
            <a:ext cx="5017500" cy="1578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4000"/>
              <a:buNone/>
              <a:defRPr sz="4000"/>
            </a:lvl1pPr>
            <a:lvl2pPr lvl="1" algn="l">
              <a:lnSpc>
                <a:spcPct val="100000"/>
              </a:lnSpc>
              <a:spcBef>
                <a:spcPts val="0"/>
              </a:spcBef>
              <a:spcAft>
                <a:spcPts val="0"/>
              </a:spcAft>
              <a:buSzPts val="4000"/>
              <a:buNone/>
              <a:defRPr sz="4000"/>
            </a:lvl2pPr>
            <a:lvl3pPr lvl="2" algn="l">
              <a:lnSpc>
                <a:spcPct val="100000"/>
              </a:lnSpc>
              <a:spcBef>
                <a:spcPts val="0"/>
              </a:spcBef>
              <a:spcAft>
                <a:spcPts val="0"/>
              </a:spcAft>
              <a:buSzPts val="4000"/>
              <a:buNone/>
              <a:defRPr sz="4000"/>
            </a:lvl3pPr>
            <a:lvl4pPr lvl="3" algn="l">
              <a:lnSpc>
                <a:spcPct val="100000"/>
              </a:lnSpc>
              <a:spcBef>
                <a:spcPts val="0"/>
              </a:spcBef>
              <a:spcAft>
                <a:spcPts val="0"/>
              </a:spcAft>
              <a:buSzPts val="4000"/>
              <a:buNone/>
              <a:defRPr sz="4000"/>
            </a:lvl4pPr>
            <a:lvl5pPr lvl="4" algn="l">
              <a:lnSpc>
                <a:spcPct val="100000"/>
              </a:lnSpc>
              <a:spcBef>
                <a:spcPts val="0"/>
              </a:spcBef>
              <a:spcAft>
                <a:spcPts val="0"/>
              </a:spcAft>
              <a:buSzPts val="4000"/>
              <a:buNone/>
              <a:defRPr sz="4000"/>
            </a:lvl5pPr>
            <a:lvl6pPr lvl="5" algn="l">
              <a:lnSpc>
                <a:spcPct val="100000"/>
              </a:lnSpc>
              <a:spcBef>
                <a:spcPts val="0"/>
              </a:spcBef>
              <a:spcAft>
                <a:spcPts val="0"/>
              </a:spcAft>
              <a:buSzPts val="4000"/>
              <a:buNone/>
              <a:defRPr sz="4000"/>
            </a:lvl6pPr>
            <a:lvl7pPr lvl="6" algn="l">
              <a:lnSpc>
                <a:spcPct val="100000"/>
              </a:lnSpc>
              <a:spcBef>
                <a:spcPts val="0"/>
              </a:spcBef>
              <a:spcAft>
                <a:spcPts val="0"/>
              </a:spcAft>
              <a:buSzPts val="4000"/>
              <a:buNone/>
              <a:defRPr sz="4000"/>
            </a:lvl7pPr>
            <a:lvl8pPr lvl="7" algn="l">
              <a:lnSpc>
                <a:spcPct val="100000"/>
              </a:lnSpc>
              <a:spcBef>
                <a:spcPts val="0"/>
              </a:spcBef>
              <a:spcAft>
                <a:spcPts val="0"/>
              </a:spcAft>
              <a:buSzPts val="4000"/>
              <a:buNone/>
              <a:defRPr sz="4000"/>
            </a:lvl8pPr>
            <a:lvl9pPr lvl="8" algn="l">
              <a:lnSpc>
                <a:spcPct val="100000"/>
              </a:lnSpc>
              <a:spcBef>
                <a:spcPts val="0"/>
              </a:spcBef>
              <a:spcAft>
                <a:spcPts val="0"/>
              </a:spcAft>
              <a:buSzPts val="4000"/>
              <a:buNone/>
              <a:defRPr sz="4000"/>
            </a:lvl9pPr>
          </a:lstStyle>
          <a:p/>
        </p:txBody>
      </p:sp>
      <p:sp>
        <p:nvSpPr>
          <p:cNvPr id="13" name="Google Shape;13;p13"/>
          <p:cNvSpPr txBox="1"/>
          <p:nvPr>
            <p:ph idx="1" type="subTitle"/>
          </p:nvPr>
        </p:nvSpPr>
        <p:spPr>
          <a:xfrm>
            <a:off x="5083950" y="3924925"/>
            <a:ext cx="3470700" cy="506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300"/>
              <a:buNone/>
              <a:defRPr/>
            </a:lvl1pPr>
            <a:lvl2pPr lvl="1" algn="l">
              <a:lnSpc>
                <a:spcPct val="100000"/>
              </a:lnSpc>
              <a:spcBef>
                <a:spcPts val="0"/>
              </a:spcBef>
              <a:spcAft>
                <a:spcPts val="0"/>
              </a:spcAft>
              <a:buSzPts val="1300"/>
              <a:buNone/>
              <a:defRPr sz="1300"/>
            </a:lvl2pPr>
            <a:lvl3pPr lvl="2" algn="l">
              <a:lnSpc>
                <a:spcPct val="100000"/>
              </a:lnSpc>
              <a:spcBef>
                <a:spcPts val="0"/>
              </a:spcBef>
              <a:spcAft>
                <a:spcPts val="0"/>
              </a:spcAft>
              <a:buSzPts val="1300"/>
              <a:buNone/>
              <a:defRPr sz="1300"/>
            </a:lvl3pPr>
            <a:lvl4pPr lvl="3" algn="l">
              <a:lnSpc>
                <a:spcPct val="100000"/>
              </a:lnSpc>
              <a:spcBef>
                <a:spcPts val="0"/>
              </a:spcBef>
              <a:spcAft>
                <a:spcPts val="0"/>
              </a:spcAft>
              <a:buSzPts val="1300"/>
              <a:buNone/>
              <a:defRPr sz="1300"/>
            </a:lvl4pPr>
            <a:lvl5pPr lvl="4" algn="l">
              <a:lnSpc>
                <a:spcPct val="100000"/>
              </a:lnSpc>
              <a:spcBef>
                <a:spcPts val="0"/>
              </a:spcBef>
              <a:spcAft>
                <a:spcPts val="0"/>
              </a:spcAft>
              <a:buSzPts val="1300"/>
              <a:buNone/>
              <a:defRPr sz="1300"/>
            </a:lvl5pPr>
            <a:lvl6pPr lvl="5" algn="l">
              <a:lnSpc>
                <a:spcPct val="100000"/>
              </a:lnSpc>
              <a:spcBef>
                <a:spcPts val="0"/>
              </a:spcBef>
              <a:spcAft>
                <a:spcPts val="0"/>
              </a:spcAft>
              <a:buSzPts val="1300"/>
              <a:buNone/>
              <a:defRPr sz="1300"/>
            </a:lvl6pPr>
            <a:lvl7pPr lvl="6" algn="l">
              <a:lnSpc>
                <a:spcPct val="100000"/>
              </a:lnSpc>
              <a:spcBef>
                <a:spcPts val="0"/>
              </a:spcBef>
              <a:spcAft>
                <a:spcPts val="0"/>
              </a:spcAft>
              <a:buSzPts val="1300"/>
              <a:buNone/>
              <a:defRPr sz="1300"/>
            </a:lvl7pPr>
            <a:lvl8pPr lvl="7" algn="l">
              <a:lnSpc>
                <a:spcPct val="100000"/>
              </a:lnSpc>
              <a:spcBef>
                <a:spcPts val="0"/>
              </a:spcBef>
              <a:spcAft>
                <a:spcPts val="0"/>
              </a:spcAft>
              <a:buSzPts val="1300"/>
              <a:buNone/>
              <a:defRPr sz="1300"/>
            </a:lvl8pPr>
            <a:lvl9pPr lvl="8" algn="l">
              <a:lnSpc>
                <a:spcPct val="100000"/>
              </a:lnSpc>
              <a:spcBef>
                <a:spcPts val="0"/>
              </a:spcBef>
              <a:spcAft>
                <a:spcPts val="0"/>
              </a:spcAft>
              <a:buSzPts val="1300"/>
              <a:buNone/>
              <a:defRPr sz="1300"/>
            </a:lvl9pPr>
          </a:lstStyle>
          <a:p/>
        </p:txBody>
      </p:sp>
      <p:sp>
        <p:nvSpPr>
          <p:cNvPr id="14" name="Google Shape;14;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
              <a:t>‹#›</a:t>
            </a:fld>
            <a:endParaRPr/>
          </a:p>
        </p:txBody>
      </p:sp>
      <p:sp>
        <p:nvSpPr>
          <p:cNvPr id="15" name="Google Shape;15;p13"/>
          <p:cNvSpPr/>
          <p:nvPr/>
        </p:nvSpPr>
        <p:spPr>
          <a:xfrm rot="-5400000">
            <a:off x="5846" y="-4836"/>
            <a:ext cx="22914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Google Shape;16;p13"/>
          <p:cNvSpPr/>
          <p:nvPr/>
        </p:nvSpPr>
        <p:spPr>
          <a:xfrm flipH="1">
            <a:off x="652821" y="576768"/>
            <a:ext cx="2300100" cy="22914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1" name="Shape 151"/>
        <p:cNvGrpSpPr/>
        <p:nvPr/>
      </p:nvGrpSpPr>
      <p:grpSpPr>
        <a:xfrm>
          <a:off x="0" y="0"/>
          <a:ext cx="0" cy="0"/>
          <a:chOff x="0" y="0"/>
          <a:chExt cx="0" cy="0"/>
        </a:xfrm>
      </p:grpSpPr>
      <p:sp>
        <p:nvSpPr>
          <p:cNvPr id="152" name="Google Shape;152;p22">
            <a:hlinkClick action="ppaction://hlinksldjump" r:id="rId2"/>
          </p:cNvPr>
          <p:cNvSpPr/>
          <p:nvPr/>
        </p:nvSpPr>
        <p:spPr>
          <a:xfrm>
            <a:off x="0" y="0"/>
            <a:ext cx="632700" cy="588600"/>
          </a:xfrm>
          <a:prstGeom prst="rect">
            <a:avLst/>
          </a:prstGeom>
          <a:solidFill>
            <a:srgbClr val="1B212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22">
            <a:hlinkClick action="ppaction://hlinksldjump" r:id="rId3"/>
          </p:cNvPr>
          <p:cNvSpPr/>
          <p:nvPr/>
        </p:nvSpPr>
        <p:spPr>
          <a:xfrm>
            <a:off x="212050" y="221751"/>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22">
            <a:hlinkClick action="ppaction://hlinksldjump" r:id="rId4"/>
          </p:cNvPr>
          <p:cNvSpPr/>
          <p:nvPr/>
        </p:nvSpPr>
        <p:spPr>
          <a:xfrm>
            <a:off x="212050" y="284225"/>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22">
            <a:hlinkClick action="ppaction://hlinksldjump" r:id="rId5"/>
          </p:cNvPr>
          <p:cNvSpPr/>
          <p:nvPr/>
        </p:nvSpPr>
        <p:spPr>
          <a:xfrm>
            <a:off x="212050" y="346699"/>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56" name="Google Shape;156;p22"/>
          <p:cNvGrpSpPr/>
          <p:nvPr/>
        </p:nvGrpSpPr>
        <p:grpSpPr>
          <a:xfrm>
            <a:off x="0" y="381001"/>
            <a:ext cx="1037850" cy="1016288"/>
            <a:chOff x="0" y="381001"/>
            <a:chExt cx="1037850" cy="1016288"/>
          </a:xfrm>
        </p:grpSpPr>
        <p:sp>
          <p:nvSpPr>
            <p:cNvPr id="157" name="Google Shape;157;p22"/>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22"/>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9" name="Google Shape;159;p22"/>
          <p:cNvSpPr txBox="1"/>
          <p:nvPr>
            <p:ph type="title"/>
          </p:nvPr>
        </p:nvSpPr>
        <p:spPr>
          <a:xfrm>
            <a:off x="1297500" y="393750"/>
            <a:ext cx="7038900" cy="914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60" name="Google Shape;160;p22"/>
          <p:cNvSpPr txBox="1"/>
          <p:nvPr>
            <p:ph idx="1" type="body"/>
          </p:nvPr>
        </p:nvSpPr>
        <p:spPr>
          <a:xfrm>
            <a:off x="1297500" y="1567550"/>
            <a:ext cx="3403200" cy="2911200"/>
          </a:xfrm>
          <a:prstGeom prst="rect">
            <a:avLst/>
          </a:prstGeom>
          <a:noFill/>
          <a:ln>
            <a:noFill/>
          </a:ln>
        </p:spPr>
        <p:txBody>
          <a:bodyPr anchorCtr="0" anchor="t" bIns="91425" lIns="91425" spcFirstLastPara="1" rIns="91425" wrap="square" tIns="91425">
            <a:no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1600"/>
              </a:spcBef>
              <a:spcAft>
                <a:spcPts val="0"/>
              </a:spcAft>
              <a:buSzPts val="1100"/>
              <a:buChar char="○"/>
              <a:defRPr/>
            </a:lvl2pPr>
            <a:lvl3pPr indent="-298450" lvl="2" marL="1371600" algn="l">
              <a:lnSpc>
                <a:spcPct val="115000"/>
              </a:lnSpc>
              <a:spcBef>
                <a:spcPts val="1600"/>
              </a:spcBef>
              <a:spcAft>
                <a:spcPts val="0"/>
              </a:spcAft>
              <a:buSzPts val="1100"/>
              <a:buChar char="■"/>
              <a:defRPr/>
            </a:lvl3pPr>
            <a:lvl4pPr indent="-298450" lvl="3" marL="1828800" algn="l">
              <a:lnSpc>
                <a:spcPct val="115000"/>
              </a:lnSpc>
              <a:spcBef>
                <a:spcPts val="1600"/>
              </a:spcBef>
              <a:spcAft>
                <a:spcPts val="0"/>
              </a:spcAft>
              <a:buSzPts val="1100"/>
              <a:buChar char="●"/>
              <a:defRPr/>
            </a:lvl4pPr>
            <a:lvl5pPr indent="-298450" lvl="4" marL="2286000" algn="l">
              <a:lnSpc>
                <a:spcPct val="115000"/>
              </a:lnSpc>
              <a:spcBef>
                <a:spcPts val="1600"/>
              </a:spcBef>
              <a:spcAft>
                <a:spcPts val="0"/>
              </a:spcAft>
              <a:buSzPts val="1100"/>
              <a:buChar char="○"/>
              <a:defRPr/>
            </a:lvl5pPr>
            <a:lvl6pPr indent="-298450" lvl="5" marL="2743200" algn="l">
              <a:lnSpc>
                <a:spcPct val="115000"/>
              </a:lnSpc>
              <a:spcBef>
                <a:spcPts val="1600"/>
              </a:spcBef>
              <a:spcAft>
                <a:spcPts val="0"/>
              </a:spcAft>
              <a:buSzPts val="1100"/>
              <a:buChar char="■"/>
              <a:defRPr/>
            </a:lvl6pPr>
            <a:lvl7pPr indent="-298450" lvl="6" marL="3200400" algn="l">
              <a:lnSpc>
                <a:spcPct val="115000"/>
              </a:lnSpc>
              <a:spcBef>
                <a:spcPts val="1600"/>
              </a:spcBef>
              <a:spcAft>
                <a:spcPts val="0"/>
              </a:spcAft>
              <a:buSzPts val="1100"/>
              <a:buChar char="●"/>
              <a:defRPr/>
            </a:lvl7pPr>
            <a:lvl8pPr indent="-298450" lvl="7" marL="3657600" algn="l">
              <a:lnSpc>
                <a:spcPct val="115000"/>
              </a:lnSpc>
              <a:spcBef>
                <a:spcPts val="1600"/>
              </a:spcBef>
              <a:spcAft>
                <a:spcPts val="0"/>
              </a:spcAft>
              <a:buSzPts val="1100"/>
              <a:buChar char="○"/>
              <a:defRPr/>
            </a:lvl8pPr>
            <a:lvl9pPr indent="-298450" lvl="8" marL="4114800" algn="l">
              <a:lnSpc>
                <a:spcPct val="115000"/>
              </a:lnSpc>
              <a:spcBef>
                <a:spcPts val="1600"/>
              </a:spcBef>
              <a:spcAft>
                <a:spcPts val="1600"/>
              </a:spcAft>
              <a:buSzPts val="1100"/>
              <a:buChar char="■"/>
              <a:defRPr/>
            </a:lvl9pPr>
          </a:lstStyle>
          <a:p/>
        </p:txBody>
      </p:sp>
      <p:sp>
        <p:nvSpPr>
          <p:cNvPr id="161" name="Google Shape;161;p22"/>
          <p:cNvSpPr txBox="1"/>
          <p:nvPr>
            <p:ph idx="2" type="body"/>
          </p:nvPr>
        </p:nvSpPr>
        <p:spPr>
          <a:xfrm>
            <a:off x="4933221" y="1567550"/>
            <a:ext cx="3403200" cy="2911200"/>
          </a:xfrm>
          <a:prstGeom prst="rect">
            <a:avLst/>
          </a:prstGeom>
          <a:noFill/>
          <a:ln>
            <a:noFill/>
          </a:ln>
        </p:spPr>
        <p:txBody>
          <a:bodyPr anchorCtr="0" anchor="t" bIns="91425" lIns="91425" spcFirstLastPara="1" rIns="91425" wrap="square" tIns="91425">
            <a:no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1600"/>
              </a:spcBef>
              <a:spcAft>
                <a:spcPts val="0"/>
              </a:spcAft>
              <a:buSzPts val="1100"/>
              <a:buChar char="○"/>
              <a:defRPr/>
            </a:lvl2pPr>
            <a:lvl3pPr indent="-298450" lvl="2" marL="1371600" algn="l">
              <a:lnSpc>
                <a:spcPct val="115000"/>
              </a:lnSpc>
              <a:spcBef>
                <a:spcPts val="1600"/>
              </a:spcBef>
              <a:spcAft>
                <a:spcPts val="0"/>
              </a:spcAft>
              <a:buSzPts val="1100"/>
              <a:buChar char="■"/>
              <a:defRPr/>
            </a:lvl3pPr>
            <a:lvl4pPr indent="-298450" lvl="3" marL="1828800" algn="l">
              <a:lnSpc>
                <a:spcPct val="115000"/>
              </a:lnSpc>
              <a:spcBef>
                <a:spcPts val="1600"/>
              </a:spcBef>
              <a:spcAft>
                <a:spcPts val="0"/>
              </a:spcAft>
              <a:buSzPts val="1100"/>
              <a:buChar char="●"/>
              <a:defRPr/>
            </a:lvl4pPr>
            <a:lvl5pPr indent="-298450" lvl="4" marL="2286000" algn="l">
              <a:lnSpc>
                <a:spcPct val="115000"/>
              </a:lnSpc>
              <a:spcBef>
                <a:spcPts val="1600"/>
              </a:spcBef>
              <a:spcAft>
                <a:spcPts val="0"/>
              </a:spcAft>
              <a:buSzPts val="1100"/>
              <a:buChar char="○"/>
              <a:defRPr/>
            </a:lvl5pPr>
            <a:lvl6pPr indent="-298450" lvl="5" marL="2743200" algn="l">
              <a:lnSpc>
                <a:spcPct val="115000"/>
              </a:lnSpc>
              <a:spcBef>
                <a:spcPts val="1600"/>
              </a:spcBef>
              <a:spcAft>
                <a:spcPts val="0"/>
              </a:spcAft>
              <a:buSzPts val="1100"/>
              <a:buChar char="■"/>
              <a:defRPr/>
            </a:lvl6pPr>
            <a:lvl7pPr indent="-298450" lvl="6" marL="3200400" algn="l">
              <a:lnSpc>
                <a:spcPct val="115000"/>
              </a:lnSpc>
              <a:spcBef>
                <a:spcPts val="1600"/>
              </a:spcBef>
              <a:spcAft>
                <a:spcPts val="0"/>
              </a:spcAft>
              <a:buSzPts val="1100"/>
              <a:buChar char="●"/>
              <a:defRPr/>
            </a:lvl7pPr>
            <a:lvl8pPr indent="-298450" lvl="7" marL="3657600" algn="l">
              <a:lnSpc>
                <a:spcPct val="115000"/>
              </a:lnSpc>
              <a:spcBef>
                <a:spcPts val="1600"/>
              </a:spcBef>
              <a:spcAft>
                <a:spcPts val="0"/>
              </a:spcAft>
              <a:buSzPts val="1100"/>
              <a:buChar char="○"/>
              <a:defRPr/>
            </a:lvl8pPr>
            <a:lvl9pPr indent="-298450" lvl="8" marL="4114800" algn="l">
              <a:lnSpc>
                <a:spcPct val="115000"/>
              </a:lnSpc>
              <a:spcBef>
                <a:spcPts val="1600"/>
              </a:spcBef>
              <a:spcAft>
                <a:spcPts val="1600"/>
              </a:spcAft>
              <a:buSzPts val="1100"/>
              <a:buChar char="■"/>
              <a:defRPr/>
            </a:lvl9pPr>
          </a:lstStyle>
          <a:p/>
        </p:txBody>
      </p:sp>
      <p:sp>
        <p:nvSpPr>
          <p:cNvPr id="162" name="Google Shape;162;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3" name="Shape 163"/>
        <p:cNvGrpSpPr/>
        <p:nvPr/>
      </p:nvGrpSpPr>
      <p:grpSpPr>
        <a:xfrm>
          <a:off x="0" y="0"/>
          <a:ext cx="0" cy="0"/>
          <a:chOff x="0" y="0"/>
          <a:chExt cx="0" cy="0"/>
        </a:xfrm>
      </p:grpSpPr>
      <p:sp>
        <p:nvSpPr>
          <p:cNvPr id="164" name="Google Shape;164;p23">
            <a:hlinkClick action="ppaction://hlinksldjump" r:id="rId2"/>
          </p:cNvPr>
          <p:cNvSpPr/>
          <p:nvPr/>
        </p:nvSpPr>
        <p:spPr>
          <a:xfrm>
            <a:off x="0" y="0"/>
            <a:ext cx="632700" cy="588600"/>
          </a:xfrm>
          <a:prstGeom prst="rect">
            <a:avLst/>
          </a:prstGeom>
          <a:solidFill>
            <a:srgbClr val="1B212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23">
            <a:hlinkClick action="ppaction://hlinksldjump" r:id="rId3"/>
          </p:cNvPr>
          <p:cNvSpPr/>
          <p:nvPr/>
        </p:nvSpPr>
        <p:spPr>
          <a:xfrm>
            <a:off x="212050" y="221751"/>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23">
            <a:hlinkClick action="ppaction://hlinksldjump" r:id="rId4"/>
          </p:cNvPr>
          <p:cNvSpPr/>
          <p:nvPr/>
        </p:nvSpPr>
        <p:spPr>
          <a:xfrm>
            <a:off x="212050" y="284225"/>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23">
            <a:hlinkClick action="ppaction://hlinksldjump" r:id="rId5"/>
          </p:cNvPr>
          <p:cNvSpPr/>
          <p:nvPr/>
        </p:nvSpPr>
        <p:spPr>
          <a:xfrm>
            <a:off x="212050" y="346699"/>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68" name="Google Shape;168;p23"/>
          <p:cNvGrpSpPr/>
          <p:nvPr/>
        </p:nvGrpSpPr>
        <p:grpSpPr>
          <a:xfrm>
            <a:off x="0" y="381001"/>
            <a:ext cx="1037850" cy="1016288"/>
            <a:chOff x="0" y="381001"/>
            <a:chExt cx="1037850" cy="1016288"/>
          </a:xfrm>
        </p:grpSpPr>
        <p:sp>
          <p:nvSpPr>
            <p:cNvPr id="169" name="Google Shape;169;p23"/>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p23"/>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71" name="Google Shape;171;p23"/>
          <p:cNvSpPr txBox="1"/>
          <p:nvPr>
            <p:ph type="title"/>
          </p:nvPr>
        </p:nvSpPr>
        <p:spPr>
          <a:xfrm>
            <a:off x="1297500" y="393750"/>
            <a:ext cx="7038900" cy="914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72" name="Google Shape;172;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3" name="Shape 173"/>
        <p:cNvGrpSpPr/>
        <p:nvPr/>
      </p:nvGrpSpPr>
      <p:grpSpPr>
        <a:xfrm>
          <a:off x="0" y="0"/>
          <a:ext cx="0" cy="0"/>
          <a:chOff x="0" y="0"/>
          <a:chExt cx="0" cy="0"/>
        </a:xfrm>
      </p:grpSpPr>
      <p:sp>
        <p:nvSpPr>
          <p:cNvPr id="174" name="Google Shape;174;p24">
            <a:hlinkClick action="ppaction://hlinksldjump" r:id="rId2"/>
          </p:cNvPr>
          <p:cNvSpPr/>
          <p:nvPr/>
        </p:nvSpPr>
        <p:spPr>
          <a:xfrm>
            <a:off x="0" y="0"/>
            <a:ext cx="632700" cy="588600"/>
          </a:xfrm>
          <a:prstGeom prst="rect">
            <a:avLst/>
          </a:prstGeom>
          <a:solidFill>
            <a:srgbClr val="1B212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24">
            <a:hlinkClick action="ppaction://hlinksldjump" r:id="rId3"/>
          </p:cNvPr>
          <p:cNvSpPr/>
          <p:nvPr/>
        </p:nvSpPr>
        <p:spPr>
          <a:xfrm>
            <a:off x="212050" y="221751"/>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24">
            <a:hlinkClick action="ppaction://hlinksldjump" r:id="rId4"/>
          </p:cNvPr>
          <p:cNvSpPr/>
          <p:nvPr/>
        </p:nvSpPr>
        <p:spPr>
          <a:xfrm>
            <a:off x="212050" y="284225"/>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24">
            <a:hlinkClick action="ppaction://hlinksldjump" r:id="rId5"/>
          </p:cNvPr>
          <p:cNvSpPr/>
          <p:nvPr/>
        </p:nvSpPr>
        <p:spPr>
          <a:xfrm>
            <a:off x="212050" y="346699"/>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78" name="Google Shape;178;p24"/>
          <p:cNvGrpSpPr/>
          <p:nvPr/>
        </p:nvGrpSpPr>
        <p:grpSpPr>
          <a:xfrm>
            <a:off x="0" y="381001"/>
            <a:ext cx="1037850" cy="1016288"/>
            <a:chOff x="0" y="381001"/>
            <a:chExt cx="1037850" cy="1016288"/>
          </a:xfrm>
        </p:grpSpPr>
        <p:sp>
          <p:nvSpPr>
            <p:cNvPr id="179" name="Google Shape;179;p2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p2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81" name="Google Shape;181;p24"/>
          <p:cNvSpPr txBox="1"/>
          <p:nvPr>
            <p:ph type="title"/>
          </p:nvPr>
        </p:nvSpPr>
        <p:spPr>
          <a:xfrm>
            <a:off x="1297500" y="1658325"/>
            <a:ext cx="3036300" cy="1751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82" name="Google Shape;182;p24"/>
          <p:cNvSpPr txBox="1"/>
          <p:nvPr>
            <p:ph idx="1" type="subTitle"/>
          </p:nvPr>
        </p:nvSpPr>
        <p:spPr>
          <a:xfrm>
            <a:off x="1297500" y="3538000"/>
            <a:ext cx="3036300" cy="506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300"/>
              <a:buNone/>
              <a:defRPr/>
            </a:lvl1pPr>
            <a:lvl2pPr lvl="1" algn="l">
              <a:lnSpc>
                <a:spcPct val="100000"/>
              </a:lnSpc>
              <a:spcBef>
                <a:spcPts val="0"/>
              </a:spcBef>
              <a:spcAft>
                <a:spcPts val="0"/>
              </a:spcAft>
              <a:buSzPts val="1300"/>
              <a:buNone/>
              <a:defRPr sz="1300"/>
            </a:lvl2pPr>
            <a:lvl3pPr lvl="2" algn="l">
              <a:lnSpc>
                <a:spcPct val="100000"/>
              </a:lnSpc>
              <a:spcBef>
                <a:spcPts val="0"/>
              </a:spcBef>
              <a:spcAft>
                <a:spcPts val="0"/>
              </a:spcAft>
              <a:buSzPts val="1300"/>
              <a:buNone/>
              <a:defRPr sz="1300"/>
            </a:lvl3pPr>
            <a:lvl4pPr lvl="3" algn="l">
              <a:lnSpc>
                <a:spcPct val="100000"/>
              </a:lnSpc>
              <a:spcBef>
                <a:spcPts val="0"/>
              </a:spcBef>
              <a:spcAft>
                <a:spcPts val="0"/>
              </a:spcAft>
              <a:buSzPts val="1300"/>
              <a:buNone/>
              <a:defRPr sz="1300"/>
            </a:lvl4pPr>
            <a:lvl5pPr lvl="4" algn="l">
              <a:lnSpc>
                <a:spcPct val="100000"/>
              </a:lnSpc>
              <a:spcBef>
                <a:spcPts val="0"/>
              </a:spcBef>
              <a:spcAft>
                <a:spcPts val="0"/>
              </a:spcAft>
              <a:buSzPts val="1300"/>
              <a:buNone/>
              <a:defRPr sz="1300"/>
            </a:lvl5pPr>
            <a:lvl6pPr lvl="5" algn="l">
              <a:lnSpc>
                <a:spcPct val="100000"/>
              </a:lnSpc>
              <a:spcBef>
                <a:spcPts val="0"/>
              </a:spcBef>
              <a:spcAft>
                <a:spcPts val="0"/>
              </a:spcAft>
              <a:buSzPts val="1300"/>
              <a:buNone/>
              <a:defRPr sz="1300"/>
            </a:lvl6pPr>
            <a:lvl7pPr lvl="6" algn="l">
              <a:lnSpc>
                <a:spcPct val="100000"/>
              </a:lnSpc>
              <a:spcBef>
                <a:spcPts val="0"/>
              </a:spcBef>
              <a:spcAft>
                <a:spcPts val="0"/>
              </a:spcAft>
              <a:buSzPts val="1300"/>
              <a:buNone/>
              <a:defRPr sz="1300"/>
            </a:lvl7pPr>
            <a:lvl8pPr lvl="7" algn="l">
              <a:lnSpc>
                <a:spcPct val="100000"/>
              </a:lnSpc>
              <a:spcBef>
                <a:spcPts val="0"/>
              </a:spcBef>
              <a:spcAft>
                <a:spcPts val="0"/>
              </a:spcAft>
              <a:buSzPts val="1300"/>
              <a:buNone/>
              <a:defRPr sz="1300"/>
            </a:lvl8pPr>
            <a:lvl9pPr lvl="8" algn="l">
              <a:lnSpc>
                <a:spcPct val="100000"/>
              </a:lnSpc>
              <a:spcBef>
                <a:spcPts val="0"/>
              </a:spcBef>
              <a:spcAft>
                <a:spcPts val="0"/>
              </a:spcAft>
              <a:buSzPts val="1300"/>
              <a:buNone/>
              <a:defRPr sz="1300"/>
            </a:lvl9pPr>
          </a:lstStyle>
          <a:p/>
        </p:txBody>
      </p:sp>
      <p:sp>
        <p:nvSpPr>
          <p:cNvPr id="183" name="Google Shape;183;p24"/>
          <p:cNvSpPr txBox="1"/>
          <p:nvPr>
            <p:ph idx="2" type="body"/>
          </p:nvPr>
        </p:nvSpPr>
        <p:spPr>
          <a:xfrm>
            <a:off x="4648200" y="1696600"/>
            <a:ext cx="3676800" cy="2347500"/>
          </a:xfrm>
          <a:prstGeom prst="rect">
            <a:avLst/>
          </a:prstGeom>
          <a:noFill/>
          <a:ln>
            <a:noFill/>
          </a:ln>
        </p:spPr>
        <p:txBody>
          <a:bodyPr anchorCtr="0" anchor="t" bIns="91425" lIns="91425" spcFirstLastPara="1" rIns="91425" wrap="square" tIns="91425">
            <a:no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1600"/>
              </a:spcBef>
              <a:spcAft>
                <a:spcPts val="0"/>
              </a:spcAft>
              <a:buSzPts val="1100"/>
              <a:buChar char="○"/>
              <a:defRPr/>
            </a:lvl2pPr>
            <a:lvl3pPr indent="-298450" lvl="2" marL="1371600" algn="l">
              <a:lnSpc>
                <a:spcPct val="115000"/>
              </a:lnSpc>
              <a:spcBef>
                <a:spcPts val="1600"/>
              </a:spcBef>
              <a:spcAft>
                <a:spcPts val="0"/>
              </a:spcAft>
              <a:buSzPts val="1100"/>
              <a:buChar char="■"/>
              <a:defRPr/>
            </a:lvl3pPr>
            <a:lvl4pPr indent="-298450" lvl="3" marL="1828800" algn="l">
              <a:lnSpc>
                <a:spcPct val="115000"/>
              </a:lnSpc>
              <a:spcBef>
                <a:spcPts val="1600"/>
              </a:spcBef>
              <a:spcAft>
                <a:spcPts val="0"/>
              </a:spcAft>
              <a:buSzPts val="1100"/>
              <a:buChar char="●"/>
              <a:defRPr/>
            </a:lvl4pPr>
            <a:lvl5pPr indent="-298450" lvl="4" marL="2286000" algn="l">
              <a:lnSpc>
                <a:spcPct val="115000"/>
              </a:lnSpc>
              <a:spcBef>
                <a:spcPts val="1600"/>
              </a:spcBef>
              <a:spcAft>
                <a:spcPts val="0"/>
              </a:spcAft>
              <a:buSzPts val="1100"/>
              <a:buChar char="○"/>
              <a:defRPr/>
            </a:lvl5pPr>
            <a:lvl6pPr indent="-298450" lvl="5" marL="2743200" algn="l">
              <a:lnSpc>
                <a:spcPct val="115000"/>
              </a:lnSpc>
              <a:spcBef>
                <a:spcPts val="1600"/>
              </a:spcBef>
              <a:spcAft>
                <a:spcPts val="0"/>
              </a:spcAft>
              <a:buSzPts val="1100"/>
              <a:buChar char="■"/>
              <a:defRPr/>
            </a:lvl6pPr>
            <a:lvl7pPr indent="-298450" lvl="6" marL="3200400" algn="l">
              <a:lnSpc>
                <a:spcPct val="115000"/>
              </a:lnSpc>
              <a:spcBef>
                <a:spcPts val="1600"/>
              </a:spcBef>
              <a:spcAft>
                <a:spcPts val="0"/>
              </a:spcAft>
              <a:buSzPts val="1100"/>
              <a:buChar char="●"/>
              <a:defRPr/>
            </a:lvl7pPr>
            <a:lvl8pPr indent="-298450" lvl="7" marL="3657600" algn="l">
              <a:lnSpc>
                <a:spcPct val="115000"/>
              </a:lnSpc>
              <a:spcBef>
                <a:spcPts val="1600"/>
              </a:spcBef>
              <a:spcAft>
                <a:spcPts val="0"/>
              </a:spcAft>
              <a:buSzPts val="1100"/>
              <a:buChar char="○"/>
              <a:defRPr/>
            </a:lvl8pPr>
            <a:lvl9pPr indent="-298450" lvl="8" marL="4114800" algn="l">
              <a:lnSpc>
                <a:spcPct val="115000"/>
              </a:lnSpc>
              <a:spcBef>
                <a:spcPts val="1600"/>
              </a:spcBef>
              <a:spcAft>
                <a:spcPts val="1600"/>
              </a:spcAft>
              <a:buSzPts val="1100"/>
              <a:buChar char="■"/>
              <a:defRPr/>
            </a:lvl9pPr>
          </a:lstStyle>
          <a:p/>
        </p:txBody>
      </p:sp>
      <p:sp>
        <p:nvSpPr>
          <p:cNvPr id="184" name="Google Shape;184;p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85" name="Shape 185"/>
        <p:cNvGrpSpPr/>
        <p:nvPr/>
      </p:nvGrpSpPr>
      <p:grpSpPr>
        <a:xfrm>
          <a:off x="0" y="0"/>
          <a:ext cx="0" cy="0"/>
          <a:chOff x="0" y="0"/>
          <a:chExt cx="0" cy="0"/>
        </a:xfrm>
      </p:grpSpPr>
      <p:grpSp>
        <p:nvGrpSpPr>
          <p:cNvPr id="186" name="Google Shape;186;p25"/>
          <p:cNvGrpSpPr/>
          <p:nvPr/>
        </p:nvGrpSpPr>
        <p:grpSpPr>
          <a:xfrm>
            <a:off x="0" y="4128572"/>
            <a:ext cx="698925" cy="684657"/>
            <a:chOff x="0" y="3785672"/>
            <a:chExt cx="698925" cy="684657"/>
          </a:xfrm>
        </p:grpSpPr>
        <p:sp>
          <p:nvSpPr>
            <p:cNvPr id="187" name="Google Shape;187;p25"/>
            <p:cNvSpPr/>
            <p:nvPr/>
          </p:nvSpPr>
          <p:spPr>
            <a:xfrm rot="-5400000">
              <a:off x="0" y="3785672"/>
              <a:ext cx="544800" cy="544800"/>
            </a:xfrm>
            <a:prstGeom prst="diagStripe">
              <a:avLst>
                <a:gd fmla="val 50000" name="adj"/>
              </a:avLst>
            </a:prstGeom>
            <a:solidFill>
              <a:schemeClr val="lt1">
                <a:alpha val="941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25"/>
            <p:cNvSpPr/>
            <p:nvPr/>
          </p:nvSpPr>
          <p:spPr>
            <a:xfrm flipH="1">
              <a:off x="154125" y="3925529"/>
              <a:ext cx="544800" cy="544800"/>
            </a:xfrm>
            <a:prstGeom prst="diagStripe">
              <a:avLst>
                <a:gd fmla="val 50000" name="adj"/>
              </a:avLst>
            </a:prstGeom>
            <a:solidFill>
              <a:schemeClr val="lt1">
                <a:alpha val="941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89" name="Google Shape;189;p25"/>
          <p:cNvSpPr txBox="1"/>
          <p:nvPr>
            <p:ph idx="1" type="body"/>
          </p:nvPr>
        </p:nvSpPr>
        <p:spPr>
          <a:xfrm>
            <a:off x="812725" y="4305375"/>
            <a:ext cx="6936000" cy="5238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300"/>
              <a:buNone/>
              <a:defRPr/>
            </a:lvl1pPr>
          </a:lstStyle>
          <a:p/>
        </p:txBody>
      </p:sp>
      <p:sp>
        <p:nvSpPr>
          <p:cNvPr id="190" name="Google Shape;190;p2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
              <a:t>‹#›</a:t>
            </a:fld>
            <a:endParaRPr/>
          </a:p>
        </p:txBody>
      </p:sp>
      <p:sp>
        <p:nvSpPr>
          <p:cNvPr id="191" name="Google Shape;191;p25">
            <a:hlinkClick action="ppaction://hlinksldjump" r:id="rId2"/>
          </p:cNvPr>
          <p:cNvSpPr/>
          <p:nvPr/>
        </p:nvSpPr>
        <p:spPr>
          <a:xfrm>
            <a:off x="0" y="0"/>
            <a:ext cx="632700" cy="588600"/>
          </a:xfrm>
          <a:prstGeom prst="rect">
            <a:avLst/>
          </a:prstGeom>
          <a:solidFill>
            <a:srgbClr val="1B212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25">
            <a:hlinkClick action="ppaction://hlinksldjump" r:id="rId3"/>
          </p:cNvPr>
          <p:cNvSpPr/>
          <p:nvPr/>
        </p:nvSpPr>
        <p:spPr>
          <a:xfrm>
            <a:off x="212050" y="221751"/>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p25">
            <a:hlinkClick action="ppaction://hlinksldjump" r:id="rId4"/>
          </p:cNvPr>
          <p:cNvSpPr/>
          <p:nvPr/>
        </p:nvSpPr>
        <p:spPr>
          <a:xfrm>
            <a:off x="212050" y="284225"/>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25">
            <a:hlinkClick action="ppaction://hlinksldjump" r:id="rId5"/>
          </p:cNvPr>
          <p:cNvSpPr/>
          <p:nvPr/>
        </p:nvSpPr>
        <p:spPr>
          <a:xfrm>
            <a:off x="212050" y="346699"/>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95" name="Shape 195"/>
        <p:cNvGrpSpPr/>
        <p:nvPr/>
      </p:nvGrpSpPr>
      <p:grpSpPr>
        <a:xfrm>
          <a:off x="0" y="0"/>
          <a:ext cx="0" cy="0"/>
          <a:chOff x="0" y="0"/>
          <a:chExt cx="0" cy="0"/>
        </a:xfrm>
      </p:grpSpPr>
      <p:grpSp>
        <p:nvGrpSpPr>
          <p:cNvPr id="196" name="Google Shape;196;p26"/>
          <p:cNvGrpSpPr/>
          <p:nvPr/>
        </p:nvGrpSpPr>
        <p:grpSpPr>
          <a:xfrm>
            <a:off x="4406400" y="0"/>
            <a:ext cx="4737600" cy="5143065"/>
            <a:chOff x="4406400" y="0"/>
            <a:chExt cx="4737600" cy="5143065"/>
          </a:xfrm>
        </p:grpSpPr>
        <p:sp>
          <p:nvSpPr>
            <p:cNvPr id="197" name="Google Shape;197;p26"/>
            <p:cNvSpPr/>
            <p:nvPr/>
          </p:nvSpPr>
          <p:spPr>
            <a:xfrm rot="5400000">
              <a:off x="4408200" y="-1800"/>
              <a:ext cx="4734000" cy="4737600"/>
            </a:xfrm>
            <a:prstGeom prst="diagStripe">
              <a:avLst>
                <a:gd fmla="val 49469" name="adj"/>
              </a:avLst>
            </a:prstGeom>
            <a:solidFill>
              <a:schemeClr val="lt1">
                <a:alpha val="3137"/>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p26"/>
            <p:cNvSpPr/>
            <p:nvPr/>
          </p:nvSpPr>
          <p:spPr>
            <a:xfrm rot="5400000">
              <a:off x="4841125" y="5700"/>
              <a:ext cx="4298100" cy="4286700"/>
            </a:xfrm>
            <a:prstGeom prst="diagStripe">
              <a:avLst>
                <a:gd fmla="val 0" name="adj"/>
              </a:avLst>
            </a:prstGeom>
            <a:solidFill>
              <a:schemeClr val="lt1">
                <a:alpha val="3137"/>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26"/>
            <p:cNvSpPr/>
            <p:nvPr/>
          </p:nvSpPr>
          <p:spPr>
            <a:xfrm rot="-5400000">
              <a:off x="5618399" y="1236468"/>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26"/>
            <p:cNvSpPr/>
            <p:nvPr/>
          </p:nvSpPr>
          <p:spPr>
            <a:xfrm flipH="1">
              <a:off x="5849857" y="1443956"/>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26"/>
            <p:cNvSpPr/>
            <p:nvPr/>
          </p:nvSpPr>
          <p:spPr>
            <a:xfrm rot="-5400000">
              <a:off x="5987081" y="2469465"/>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p26"/>
            <p:cNvSpPr/>
            <p:nvPr/>
          </p:nvSpPr>
          <p:spPr>
            <a:xfrm flipH="1">
              <a:off x="6222115" y="2676953"/>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26"/>
            <p:cNvSpPr/>
            <p:nvPr/>
          </p:nvSpPr>
          <p:spPr>
            <a:xfrm rot="-5400000">
              <a:off x="6675341" y="1862018"/>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26"/>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p26"/>
            <p:cNvSpPr/>
            <p:nvPr/>
          </p:nvSpPr>
          <p:spPr>
            <a:xfrm rot="-5400000">
              <a:off x="6861141" y="2477810"/>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p26"/>
            <p:cNvSpPr/>
            <p:nvPr/>
          </p:nvSpPr>
          <p:spPr>
            <a:xfrm flipH="1">
              <a:off x="7965266" y="2692963"/>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p26"/>
            <p:cNvSpPr/>
            <p:nvPr/>
          </p:nvSpPr>
          <p:spPr>
            <a:xfrm flipH="1">
              <a:off x="8145082" y="3308755"/>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26"/>
            <p:cNvSpPr/>
            <p:nvPr/>
          </p:nvSpPr>
          <p:spPr>
            <a:xfrm rot="-5400000">
              <a:off x="7047599" y="3095015"/>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p26"/>
            <p:cNvSpPr/>
            <p:nvPr/>
          </p:nvSpPr>
          <p:spPr>
            <a:xfrm flipH="1">
              <a:off x="7276649" y="3302502"/>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26"/>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26"/>
            <p:cNvSpPr/>
            <p:nvPr/>
          </p:nvSpPr>
          <p:spPr>
            <a:xfrm flipH="1">
              <a:off x="7462448" y="3918294"/>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p26"/>
            <p:cNvSpPr/>
            <p:nvPr/>
          </p:nvSpPr>
          <p:spPr>
            <a:xfrm rot="-5400000">
              <a:off x="8102491" y="3718473"/>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 name="Google Shape;213;p26"/>
            <p:cNvSpPr/>
            <p:nvPr/>
          </p:nvSpPr>
          <p:spPr>
            <a:xfrm flipH="1">
              <a:off x="8334533" y="3925960"/>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26"/>
            <p:cNvSpPr/>
            <p:nvPr/>
          </p:nvSpPr>
          <p:spPr>
            <a:xfrm rot="-5400000">
              <a:off x="8288290" y="4334265"/>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15" name="Google Shape;215;p26"/>
          <p:cNvSpPr txBox="1"/>
          <p:nvPr>
            <p:ph hasCustomPrompt="1" type="title"/>
          </p:nvPr>
        </p:nvSpPr>
        <p:spPr>
          <a:xfrm>
            <a:off x="823850" y="1284675"/>
            <a:ext cx="4776000" cy="1300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8000"/>
              <a:buNone/>
              <a:defRPr sz="8000"/>
            </a:lvl1pPr>
            <a:lvl2pPr lvl="1" algn="l">
              <a:lnSpc>
                <a:spcPct val="100000"/>
              </a:lnSpc>
              <a:spcBef>
                <a:spcPts val="0"/>
              </a:spcBef>
              <a:spcAft>
                <a:spcPts val="0"/>
              </a:spcAft>
              <a:buSzPts val="8000"/>
              <a:buNone/>
              <a:defRPr sz="8000"/>
            </a:lvl2pPr>
            <a:lvl3pPr lvl="2" algn="l">
              <a:lnSpc>
                <a:spcPct val="100000"/>
              </a:lnSpc>
              <a:spcBef>
                <a:spcPts val="0"/>
              </a:spcBef>
              <a:spcAft>
                <a:spcPts val="0"/>
              </a:spcAft>
              <a:buSzPts val="8000"/>
              <a:buNone/>
              <a:defRPr sz="8000"/>
            </a:lvl3pPr>
            <a:lvl4pPr lvl="3" algn="l">
              <a:lnSpc>
                <a:spcPct val="100000"/>
              </a:lnSpc>
              <a:spcBef>
                <a:spcPts val="0"/>
              </a:spcBef>
              <a:spcAft>
                <a:spcPts val="0"/>
              </a:spcAft>
              <a:buSzPts val="8000"/>
              <a:buNone/>
              <a:defRPr sz="8000"/>
            </a:lvl4pPr>
            <a:lvl5pPr lvl="4" algn="l">
              <a:lnSpc>
                <a:spcPct val="100000"/>
              </a:lnSpc>
              <a:spcBef>
                <a:spcPts val="0"/>
              </a:spcBef>
              <a:spcAft>
                <a:spcPts val="0"/>
              </a:spcAft>
              <a:buSzPts val="8000"/>
              <a:buNone/>
              <a:defRPr sz="8000"/>
            </a:lvl5pPr>
            <a:lvl6pPr lvl="5" algn="l">
              <a:lnSpc>
                <a:spcPct val="100000"/>
              </a:lnSpc>
              <a:spcBef>
                <a:spcPts val="0"/>
              </a:spcBef>
              <a:spcAft>
                <a:spcPts val="0"/>
              </a:spcAft>
              <a:buSzPts val="8000"/>
              <a:buNone/>
              <a:defRPr sz="8000"/>
            </a:lvl6pPr>
            <a:lvl7pPr lvl="6" algn="l">
              <a:lnSpc>
                <a:spcPct val="100000"/>
              </a:lnSpc>
              <a:spcBef>
                <a:spcPts val="0"/>
              </a:spcBef>
              <a:spcAft>
                <a:spcPts val="0"/>
              </a:spcAft>
              <a:buSzPts val="8000"/>
              <a:buNone/>
              <a:defRPr sz="8000"/>
            </a:lvl7pPr>
            <a:lvl8pPr lvl="7" algn="l">
              <a:lnSpc>
                <a:spcPct val="100000"/>
              </a:lnSpc>
              <a:spcBef>
                <a:spcPts val="0"/>
              </a:spcBef>
              <a:spcAft>
                <a:spcPts val="0"/>
              </a:spcAft>
              <a:buSzPts val="8000"/>
              <a:buNone/>
              <a:defRPr sz="8000"/>
            </a:lvl8pPr>
            <a:lvl9pPr lvl="8" algn="l">
              <a:lnSpc>
                <a:spcPct val="100000"/>
              </a:lnSpc>
              <a:spcBef>
                <a:spcPts val="0"/>
              </a:spcBef>
              <a:spcAft>
                <a:spcPts val="0"/>
              </a:spcAft>
              <a:buSzPts val="8000"/>
              <a:buNone/>
              <a:defRPr sz="8000"/>
            </a:lvl9pPr>
          </a:lstStyle>
          <a:p>
            <a:r>
              <a:t>xx%</a:t>
            </a:r>
          </a:p>
        </p:txBody>
      </p:sp>
      <p:sp>
        <p:nvSpPr>
          <p:cNvPr id="216" name="Google Shape;216;p26"/>
          <p:cNvSpPr txBox="1"/>
          <p:nvPr>
            <p:ph idx="1" type="body"/>
          </p:nvPr>
        </p:nvSpPr>
        <p:spPr>
          <a:xfrm>
            <a:off x="823850" y="2643124"/>
            <a:ext cx="4776000" cy="1218900"/>
          </a:xfrm>
          <a:prstGeom prst="rect">
            <a:avLst/>
          </a:prstGeom>
          <a:noFill/>
          <a:ln>
            <a:noFill/>
          </a:ln>
        </p:spPr>
        <p:txBody>
          <a:bodyPr anchorCtr="0" anchor="t" bIns="91425" lIns="91425" spcFirstLastPara="1" rIns="91425" wrap="square" tIns="91425">
            <a:no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1600"/>
              </a:spcBef>
              <a:spcAft>
                <a:spcPts val="0"/>
              </a:spcAft>
              <a:buSzPts val="1100"/>
              <a:buChar char="○"/>
              <a:defRPr/>
            </a:lvl2pPr>
            <a:lvl3pPr indent="-298450" lvl="2" marL="1371600" algn="l">
              <a:lnSpc>
                <a:spcPct val="115000"/>
              </a:lnSpc>
              <a:spcBef>
                <a:spcPts val="1600"/>
              </a:spcBef>
              <a:spcAft>
                <a:spcPts val="0"/>
              </a:spcAft>
              <a:buSzPts val="1100"/>
              <a:buChar char="■"/>
              <a:defRPr/>
            </a:lvl3pPr>
            <a:lvl4pPr indent="-298450" lvl="3" marL="1828800" algn="l">
              <a:lnSpc>
                <a:spcPct val="115000"/>
              </a:lnSpc>
              <a:spcBef>
                <a:spcPts val="1600"/>
              </a:spcBef>
              <a:spcAft>
                <a:spcPts val="0"/>
              </a:spcAft>
              <a:buSzPts val="1100"/>
              <a:buChar char="●"/>
              <a:defRPr/>
            </a:lvl4pPr>
            <a:lvl5pPr indent="-298450" lvl="4" marL="2286000" algn="l">
              <a:lnSpc>
                <a:spcPct val="115000"/>
              </a:lnSpc>
              <a:spcBef>
                <a:spcPts val="1600"/>
              </a:spcBef>
              <a:spcAft>
                <a:spcPts val="0"/>
              </a:spcAft>
              <a:buSzPts val="1100"/>
              <a:buChar char="○"/>
              <a:defRPr/>
            </a:lvl5pPr>
            <a:lvl6pPr indent="-298450" lvl="5" marL="2743200" algn="l">
              <a:lnSpc>
                <a:spcPct val="115000"/>
              </a:lnSpc>
              <a:spcBef>
                <a:spcPts val="1600"/>
              </a:spcBef>
              <a:spcAft>
                <a:spcPts val="0"/>
              </a:spcAft>
              <a:buSzPts val="1100"/>
              <a:buChar char="■"/>
              <a:defRPr/>
            </a:lvl6pPr>
            <a:lvl7pPr indent="-298450" lvl="6" marL="3200400" algn="l">
              <a:lnSpc>
                <a:spcPct val="115000"/>
              </a:lnSpc>
              <a:spcBef>
                <a:spcPts val="1600"/>
              </a:spcBef>
              <a:spcAft>
                <a:spcPts val="0"/>
              </a:spcAft>
              <a:buSzPts val="1100"/>
              <a:buChar char="●"/>
              <a:defRPr/>
            </a:lvl7pPr>
            <a:lvl8pPr indent="-298450" lvl="7" marL="3657600" algn="l">
              <a:lnSpc>
                <a:spcPct val="115000"/>
              </a:lnSpc>
              <a:spcBef>
                <a:spcPts val="1600"/>
              </a:spcBef>
              <a:spcAft>
                <a:spcPts val="0"/>
              </a:spcAft>
              <a:buSzPts val="1100"/>
              <a:buChar char="○"/>
              <a:defRPr/>
            </a:lvl8pPr>
            <a:lvl9pPr indent="-298450" lvl="8" marL="4114800" algn="l">
              <a:lnSpc>
                <a:spcPct val="115000"/>
              </a:lnSpc>
              <a:spcBef>
                <a:spcPts val="1600"/>
              </a:spcBef>
              <a:spcAft>
                <a:spcPts val="1600"/>
              </a:spcAft>
              <a:buSzPts val="1100"/>
              <a:buChar char="■"/>
              <a:defRPr/>
            </a:lvl9pPr>
          </a:lstStyle>
          <a:p/>
        </p:txBody>
      </p:sp>
      <p:sp>
        <p:nvSpPr>
          <p:cNvPr id="217" name="Google Shape;217;p2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
              <a:t>‹#›</a:t>
            </a:fld>
            <a:endParaRPr/>
          </a:p>
        </p:txBody>
      </p:sp>
      <p:sp>
        <p:nvSpPr>
          <p:cNvPr id="218" name="Google Shape;218;p26">
            <a:hlinkClick action="ppaction://hlinksldjump" r:id="rId2"/>
          </p:cNvPr>
          <p:cNvSpPr/>
          <p:nvPr/>
        </p:nvSpPr>
        <p:spPr>
          <a:xfrm>
            <a:off x="0" y="0"/>
            <a:ext cx="632700" cy="588600"/>
          </a:xfrm>
          <a:prstGeom prst="rect">
            <a:avLst/>
          </a:prstGeom>
          <a:solidFill>
            <a:srgbClr val="1B212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26">
            <a:hlinkClick action="ppaction://hlinksldjump" r:id="rId3"/>
          </p:cNvPr>
          <p:cNvSpPr/>
          <p:nvPr/>
        </p:nvSpPr>
        <p:spPr>
          <a:xfrm>
            <a:off x="212050" y="221751"/>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p26">
            <a:hlinkClick action="ppaction://hlinksldjump" r:id="rId4"/>
          </p:cNvPr>
          <p:cNvSpPr/>
          <p:nvPr/>
        </p:nvSpPr>
        <p:spPr>
          <a:xfrm>
            <a:off x="212050" y="284225"/>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p26">
            <a:hlinkClick action="ppaction://hlinksldjump" r:id="rId5"/>
          </p:cNvPr>
          <p:cNvSpPr/>
          <p:nvPr/>
        </p:nvSpPr>
        <p:spPr>
          <a:xfrm>
            <a:off x="212050" y="346699"/>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22" name="Shape 222"/>
        <p:cNvGrpSpPr/>
        <p:nvPr/>
      </p:nvGrpSpPr>
      <p:grpSpPr>
        <a:xfrm>
          <a:off x="0" y="0"/>
          <a:ext cx="0" cy="0"/>
          <a:chOff x="0" y="0"/>
          <a:chExt cx="0" cy="0"/>
        </a:xfrm>
      </p:grpSpPr>
      <p:sp>
        <p:nvSpPr>
          <p:cNvPr id="223" name="Google Shape;223;p2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_alt1">
  <p:cSld name="TITLE_AND_BODY_2">
    <p:spTree>
      <p:nvGrpSpPr>
        <p:cNvPr id="17" name="Shape 17"/>
        <p:cNvGrpSpPr/>
        <p:nvPr/>
      </p:nvGrpSpPr>
      <p:grpSpPr>
        <a:xfrm>
          <a:off x="0" y="0"/>
          <a:ext cx="0" cy="0"/>
          <a:chOff x="0" y="0"/>
          <a:chExt cx="0" cy="0"/>
        </a:xfrm>
      </p:grpSpPr>
      <p:sp>
        <p:nvSpPr>
          <p:cNvPr id="18" name="Google Shape;18;p14"/>
          <p:cNvSpPr txBox="1"/>
          <p:nvPr>
            <p:ph type="title"/>
          </p:nvPr>
        </p:nvSpPr>
        <p:spPr>
          <a:xfrm>
            <a:off x="361071" y="1924852"/>
            <a:ext cx="2304900" cy="1797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19" name="Google Shape;19;p14"/>
          <p:cNvSpPr/>
          <p:nvPr/>
        </p:nvSpPr>
        <p:spPr>
          <a:xfrm>
            <a:off x="4564200" y="0"/>
            <a:ext cx="45798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14"/>
          <p:cNvSpPr txBox="1"/>
          <p:nvPr>
            <p:ph idx="1" type="body"/>
          </p:nvPr>
        </p:nvSpPr>
        <p:spPr>
          <a:xfrm>
            <a:off x="6451271" y="1924850"/>
            <a:ext cx="2304900" cy="1797300"/>
          </a:xfrm>
          <a:prstGeom prst="rect">
            <a:avLst/>
          </a:prstGeom>
          <a:noFill/>
          <a:ln>
            <a:noFill/>
          </a:ln>
        </p:spPr>
        <p:txBody>
          <a:bodyPr anchorCtr="0" anchor="t" bIns="91425" lIns="91425" spcFirstLastPara="1" rIns="91425" wrap="square" tIns="91425">
            <a:noAutofit/>
          </a:bodyPr>
          <a:lstStyle>
            <a:lvl1pPr indent="-298450" lvl="0" marL="457200" algn="l">
              <a:lnSpc>
                <a:spcPct val="115000"/>
              </a:lnSpc>
              <a:spcBef>
                <a:spcPts val="0"/>
              </a:spcBef>
              <a:spcAft>
                <a:spcPts val="0"/>
              </a:spcAft>
              <a:buClr>
                <a:schemeClr val="dk1"/>
              </a:buClr>
              <a:buSzPts val="1100"/>
              <a:buChar char="●"/>
              <a:defRPr sz="1100">
                <a:solidFill>
                  <a:schemeClr val="dk1"/>
                </a:solidFill>
              </a:defRPr>
            </a:lvl1pPr>
            <a:lvl2pPr indent="-298450" lvl="1" marL="914400" algn="l">
              <a:lnSpc>
                <a:spcPct val="115000"/>
              </a:lnSpc>
              <a:spcBef>
                <a:spcPts val="1600"/>
              </a:spcBef>
              <a:spcAft>
                <a:spcPts val="0"/>
              </a:spcAft>
              <a:buClr>
                <a:schemeClr val="dk1"/>
              </a:buClr>
              <a:buSzPts val="1100"/>
              <a:buChar char="○"/>
              <a:defRPr>
                <a:solidFill>
                  <a:schemeClr val="dk1"/>
                </a:solidFill>
              </a:defRPr>
            </a:lvl2pPr>
            <a:lvl3pPr indent="-298450" lvl="2" marL="1371600" algn="l">
              <a:lnSpc>
                <a:spcPct val="115000"/>
              </a:lnSpc>
              <a:spcBef>
                <a:spcPts val="1600"/>
              </a:spcBef>
              <a:spcAft>
                <a:spcPts val="0"/>
              </a:spcAft>
              <a:buClr>
                <a:schemeClr val="dk1"/>
              </a:buClr>
              <a:buSzPts val="1100"/>
              <a:buChar char="■"/>
              <a:defRPr>
                <a:solidFill>
                  <a:schemeClr val="dk1"/>
                </a:solidFill>
              </a:defRPr>
            </a:lvl3pPr>
            <a:lvl4pPr indent="-298450" lvl="3" marL="1828800" algn="l">
              <a:lnSpc>
                <a:spcPct val="115000"/>
              </a:lnSpc>
              <a:spcBef>
                <a:spcPts val="1600"/>
              </a:spcBef>
              <a:spcAft>
                <a:spcPts val="0"/>
              </a:spcAft>
              <a:buClr>
                <a:schemeClr val="dk1"/>
              </a:buClr>
              <a:buSzPts val="1100"/>
              <a:buChar char="●"/>
              <a:defRPr>
                <a:solidFill>
                  <a:schemeClr val="dk1"/>
                </a:solidFill>
              </a:defRPr>
            </a:lvl4pPr>
            <a:lvl5pPr indent="-298450" lvl="4" marL="2286000" algn="l">
              <a:lnSpc>
                <a:spcPct val="115000"/>
              </a:lnSpc>
              <a:spcBef>
                <a:spcPts val="1600"/>
              </a:spcBef>
              <a:spcAft>
                <a:spcPts val="0"/>
              </a:spcAft>
              <a:buClr>
                <a:schemeClr val="dk1"/>
              </a:buClr>
              <a:buSzPts val="1100"/>
              <a:buChar char="○"/>
              <a:defRPr>
                <a:solidFill>
                  <a:schemeClr val="dk1"/>
                </a:solidFill>
              </a:defRPr>
            </a:lvl5pPr>
            <a:lvl6pPr indent="-298450" lvl="5" marL="2743200" algn="l">
              <a:lnSpc>
                <a:spcPct val="115000"/>
              </a:lnSpc>
              <a:spcBef>
                <a:spcPts val="1600"/>
              </a:spcBef>
              <a:spcAft>
                <a:spcPts val="0"/>
              </a:spcAft>
              <a:buClr>
                <a:schemeClr val="dk1"/>
              </a:buClr>
              <a:buSzPts val="1100"/>
              <a:buChar char="■"/>
              <a:defRPr>
                <a:solidFill>
                  <a:schemeClr val="dk1"/>
                </a:solidFill>
              </a:defRPr>
            </a:lvl6pPr>
            <a:lvl7pPr indent="-298450" lvl="6" marL="3200400" algn="l">
              <a:lnSpc>
                <a:spcPct val="115000"/>
              </a:lnSpc>
              <a:spcBef>
                <a:spcPts val="1600"/>
              </a:spcBef>
              <a:spcAft>
                <a:spcPts val="0"/>
              </a:spcAft>
              <a:buClr>
                <a:schemeClr val="dk1"/>
              </a:buClr>
              <a:buSzPts val="1100"/>
              <a:buChar char="●"/>
              <a:defRPr>
                <a:solidFill>
                  <a:schemeClr val="dk1"/>
                </a:solidFill>
              </a:defRPr>
            </a:lvl7pPr>
            <a:lvl8pPr indent="-298450" lvl="7" marL="3657600" algn="l">
              <a:lnSpc>
                <a:spcPct val="115000"/>
              </a:lnSpc>
              <a:spcBef>
                <a:spcPts val="1600"/>
              </a:spcBef>
              <a:spcAft>
                <a:spcPts val="0"/>
              </a:spcAft>
              <a:buClr>
                <a:schemeClr val="dk1"/>
              </a:buClr>
              <a:buSzPts val="1100"/>
              <a:buChar char="○"/>
              <a:defRPr>
                <a:solidFill>
                  <a:schemeClr val="dk1"/>
                </a:solidFill>
              </a:defRPr>
            </a:lvl8pPr>
            <a:lvl9pPr indent="-298450" lvl="8" marL="4114800" algn="l">
              <a:lnSpc>
                <a:spcPct val="115000"/>
              </a:lnSpc>
              <a:spcBef>
                <a:spcPts val="1600"/>
              </a:spcBef>
              <a:spcAft>
                <a:spcPts val="1600"/>
              </a:spcAft>
              <a:buClr>
                <a:schemeClr val="dk1"/>
              </a:buClr>
              <a:buSzPts val="1100"/>
              <a:buChar char="■"/>
              <a:defRPr>
                <a:solidFill>
                  <a:schemeClr val="dk1"/>
                </a:solidFill>
              </a:defRPr>
            </a:lvl9pPr>
          </a:lstStyle>
          <a:p/>
        </p:txBody>
      </p:sp>
      <p:sp>
        <p:nvSpPr>
          <p:cNvPr id="21" name="Google Shape;21;p14">
            <a:hlinkClick action="ppaction://hlinksldjump" r:id="rId2"/>
          </p:cNvPr>
          <p:cNvSpPr/>
          <p:nvPr/>
        </p:nvSpPr>
        <p:spPr>
          <a:xfrm>
            <a:off x="0" y="0"/>
            <a:ext cx="632700" cy="588600"/>
          </a:xfrm>
          <a:prstGeom prst="rect">
            <a:avLst/>
          </a:prstGeom>
          <a:solidFill>
            <a:srgbClr val="1B212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14">
            <a:hlinkClick action="ppaction://hlinksldjump" r:id="rId3"/>
          </p:cNvPr>
          <p:cNvSpPr/>
          <p:nvPr/>
        </p:nvSpPr>
        <p:spPr>
          <a:xfrm>
            <a:off x="212050" y="221751"/>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14">
            <a:hlinkClick action="ppaction://hlinksldjump" r:id="rId4"/>
          </p:cNvPr>
          <p:cNvSpPr/>
          <p:nvPr/>
        </p:nvSpPr>
        <p:spPr>
          <a:xfrm>
            <a:off x="212050" y="284225"/>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 name="Google Shape;24;p14">
            <a:hlinkClick action="ppaction://hlinksldjump" r:id="rId5"/>
          </p:cNvPr>
          <p:cNvSpPr/>
          <p:nvPr/>
        </p:nvSpPr>
        <p:spPr>
          <a:xfrm>
            <a:off x="212050" y="346699"/>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5" name="Google Shape;25;p14"/>
          <p:cNvGrpSpPr/>
          <p:nvPr/>
        </p:nvGrpSpPr>
        <p:grpSpPr>
          <a:xfrm>
            <a:off x="0" y="381001"/>
            <a:ext cx="1037850" cy="1016288"/>
            <a:chOff x="0" y="381001"/>
            <a:chExt cx="1037850" cy="1016288"/>
          </a:xfrm>
        </p:grpSpPr>
        <p:sp>
          <p:nvSpPr>
            <p:cNvPr id="26" name="Google Shape;26;p1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1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8" name="Google Shape;28;p14"/>
          <p:cNvSpPr txBox="1"/>
          <p:nvPr>
            <p:ph idx="2" type="title"/>
          </p:nvPr>
        </p:nvSpPr>
        <p:spPr>
          <a:xfrm>
            <a:off x="1297500" y="459490"/>
            <a:ext cx="3005700" cy="510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000"/>
              <a:buNone/>
              <a:defRPr sz="1000"/>
            </a:lvl1pPr>
            <a:lvl2pPr lvl="1" algn="l">
              <a:lnSpc>
                <a:spcPct val="100000"/>
              </a:lnSpc>
              <a:spcBef>
                <a:spcPts val="0"/>
              </a:spcBef>
              <a:spcAft>
                <a:spcPts val="0"/>
              </a:spcAft>
              <a:buSzPts val="1000"/>
              <a:buNone/>
              <a:defRPr sz="1000"/>
            </a:lvl2pPr>
            <a:lvl3pPr lvl="2" algn="l">
              <a:lnSpc>
                <a:spcPct val="100000"/>
              </a:lnSpc>
              <a:spcBef>
                <a:spcPts val="0"/>
              </a:spcBef>
              <a:spcAft>
                <a:spcPts val="0"/>
              </a:spcAft>
              <a:buSzPts val="1000"/>
              <a:buNone/>
              <a:defRPr sz="1000"/>
            </a:lvl3pPr>
            <a:lvl4pPr lvl="3" algn="l">
              <a:lnSpc>
                <a:spcPct val="100000"/>
              </a:lnSpc>
              <a:spcBef>
                <a:spcPts val="0"/>
              </a:spcBef>
              <a:spcAft>
                <a:spcPts val="0"/>
              </a:spcAft>
              <a:buSzPts val="1000"/>
              <a:buNone/>
              <a:defRPr sz="1000"/>
            </a:lvl4pPr>
            <a:lvl5pPr lvl="4" algn="l">
              <a:lnSpc>
                <a:spcPct val="100000"/>
              </a:lnSpc>
              <a:spcBef>
                <a:spcPts val="0"/>
              </a:spcBef>
              <a:spcAft>
                <a:spcPts val="0"/>
              </a:spcAft>
              <a:buSzPts val="1000"/>
              <a:buNone/>
              <a:defRPr sz="1000"/>
            </a:lvl5pPr>
            <a:lvl6pPr lvl="5" algn="l">
              <a:lnSpc>
                <a:spcPct val="100000"/>
              </a:lnSpc>
              <a:spcBef>
                <a:spcPts val="0"/>
              </a:spcBef>
              <a:spcAft>
                <a:spcPts val="0"/>
              </a:spcAft>
              <a:buSzPts val="1000"/>
              <a:buNone/>
              <a:defRPr sz="1000"/>
            </a:lvl6pPr>
            <a:lvl7pPr lvl="6" algn="l">
              <a:lnSpc>
                <a:spcPct val="100000"/>
              </a:lnSpc>
              <a:spcBef>
                <a:spcPts val="0"/>
              </a:spcBef>
              <a:spcAft>
                <a:spcPts val="0"/>
              </a:spcAft>
              <a:buSzPts val="1000"/>
              <a:buNone/>
              <a:defRPr sz="1000"/>
            </a:lvl7pPr>
            <a:lvl8pPr lvl="7" algn="l">
              <a:lnSpc>
                <a:spcPct val="100000"/>
              </a:lnSpc>
              <a:spcBef>
                <a:spcPts val="0"/>
              </a:spcBef>
              <a:spcAft>
                <a:spcPts val="0"/>
              </a:spcAft>
              <a:buSzPts val="1000"/>
              <a:buNone/>
              <a:defRPr sz="1000"/>
            </a:lvl8pPr>
            <a:lvl9pPr lvl="8" algn="l">
              <a:lnSpc>
                <a:spcPct val="100000"/>
              </a:lnSpc>
              <a:spcBef>
                <a:spcPts val="0"/>
              </a:spcBef>
              <a:spcAft>
                <a:spcPts val="0"/>
              </a:spcAft>
              <a:buSzPts val="1000"/>
              <a:buNone/>
              <a:defRPr sz="1000"/>
            </a:lvl9pPr>
          </a:lstStyle>
          <a:p/>
        </p:txBody>
      </p:sp>
      <p:sp>
        <p:nvSpPr>
          <p:cNvPr id="29" name="Google Shape;29;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0" name="Shape 30"/>
        <p:cNvGrpSpPr/>
        <p:nvPr/>
      </p:nvGrpSpPr>
      <p:grpSpPr>
        <a:xfrm>
          <a:off x="0" y="0"/>
          <a:ext cx="0" cy="0"/>
          <a:chOff x="0" y="0"/>
          <a:chExt cx="0" cy="0"/>
        </a:xfrm>
      </p:grpSpPr>
      <p:grpSp>
        <p:nvGrpSpPr>
          <p:cNvPr id="31" name="Google Shape;31;p15"/>
          <p:cNvGrpSpPr/>
          <p:nvPr/>
        </p:nvGrpSpPr>
        <p:grpSpPr>
          <a:xfrm>
            <a:off x="4406400" y="0"/>
            <a:ext cx="4737600" cy="5143065"/>
            <a:chOff x="4406400" y="0"/>
            <a:chExt cx="4737600" cy="5143065"/>
          </a:xfrm>
        </p:grpSpPr>
        <p:sp>
          <p:nvSpPr>
            <p:cNvPr id="32" name="Google Shape;32;p15"/>
            <p:cNvSpPr/>
            <p:nvPr/>
          </p:nvSpPr>
          <p:spPr>
            <a:xfrm rot="5400000">
              <a:off x="4408200" y="-1800"/>
              <a:ext cx="4734000" cy="4737600"/>
            </a:xfrm>
            <a:prstGeom prst="diagStripe">
              <a:avLst>
                <a:gd fmla="val 49469" name="adj"/>
              </a:avLst>
            </a:prstGeom>
            <a:solidFill>
              <a:schemeClr val="lt1">
                <a:alpha val="3137"/>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 name="Google Shape;33;p15"/>
            <p:cNvSpPr/>
            <p:nvPr/>
          </p:nvSpPr>
          <p:spPr>
            <a:xfrm rot="5400000">
              <a:off x="4841125" y="5700"/>
              <a:ext cx="4298100" cy="4286700"/>
            </a:xfrm>
            <a:prstGeom prst="diagStripe">
              <a:avLst>
                <a:gd fmla="val 0" name="adj"/>
              </a:avLst>
            </a:prstGeom>
            <a:solidFill>
              <a:schemeClr val="lt1">
                <a:alpha val="3137"/>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 name="Google Shape;34;p15"/>
            <p:cNvSpPr/>
            <p:nvPr/>
          </p:nvSpPr>
          <p:spPr>
            <a:xfrm rot="-5400000">
              <a:off x="5618399" y="1236468"/>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15"/>
            <p:cNvSpPr/>
            <p:nvPr/>
          </p:nvSpPr>
          <p:spPr>
            <a:xfrm flipH="1">
              <a:off x="5849857" y="1443956"/>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15"/>
            <p:cNvSpPr/>
            <p:nvPr/>
          </p:nvSpPr>
          <p:spPr>
            <a:xfrm rot="-5400000">
              <a:off x="5987081" y="2469465"/>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15"/>
            <p:cNvSpPr/>
            <p:nvPr/>
          </p:nvSpPr>
          <p:spPr>
            <a:xfrm flipH="1">
              <a:off x="6222115" y="2676953"/>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p15"/>
            <p:cNvSpPr/>
            <p:nvPr/>
          </p:nvSpPr>
          <p:spPr>
            <a:xfrm rot="-5400000">
              <a:off x="6675341" y="1862018"/>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15"/>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 name="Google Shape;40;p15"/>
            <p:cNvSpPr/>
            <p:nvPr/>
          </p:nvSpPr>
          <p:spPr>
            <a:xfrm rot="-5400000">
              <a:off x="6861141" y="2477810"/>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 name="Google Shape;41;p15"/>
            <p:cNvSpPr/>
            <p:nvPr/>
          </p:nvSpPr>
          <p:spPr>
            <a:xfrm flipH="1">
              <a:off x="7965266" y="2692963"/>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 name="Google Shape;42;p15"/>
            <p:cNvSpPr/>
            <p:nvPr/>
          </p:nvSpPr>
          <p:spPr>
            <a:xfrm flipH="1">
              <a:off x="8145082" y="3308755"/>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15"/>
            <p:cNvSpPr/>
            <p:nvPr/>
          </p:nvSpPr>
          <p:spPr>
            <a:xfrm rot="-5400000">
              <a:off x="7047599" y="3095015"/>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15"/>
            <p:cNvSpPr/>
            <p:nvPr/>
          </p:nvSpPr>
          <p:spPr>
            <a:xfrm flipH="1">
              <a:off x="7276649" y="3302502"/>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 name="Google Shape;45;p15"/>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 name="Google Shape;46;p15"/>
            <p:cNvSpPr/>
            <p:nvPr/>
          </p:nvSpPr>
          <p:spPr>
            <a:xfrm flipH="1">
              <a:off x="7462448" y="3918294"/>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 name="Google Shape;47;p15"/>
            <p:cNvSpPr/>
            <p:nvPr/>
          </p:nvSpPr>
          <p:spPr>
            <a:xfrm rot="-5400000">
              <a:off x="8102491" y="3718473"/>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 name="Google Shape;48;p15"/>
            <p:cNvSpPr/>
            <p:nvPr/>
          </p:nvSpPr>
          <p:spPr>
            <a:xfrm flipH="1">
              <a:off x="8334533" y="3925960"/>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 name="Google Shape;49;p15"/>
            <p:cNvSpPr/>
            <p:nvPr/>
          </p:nvSpPr>
          <p:spPr>
            <a:xfrm rot="-5400000">
              <a:off x="8288290" y="4334265"/>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0" name="Google Shape;50;p15"/>
          <p:cNvSpPr txBox="1"/>
          <p:nvPr>
            <p:ph type="title"/>
          </p:nvPr>
        </p:nvSpPr>
        <p:spPr>
          <a:xfrm>
            <a:off x="823850" y="2053000"/>
            <a:ext cx="4587000" cy="1148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51" name="Google Shape;51;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
              <a:t>‹#›</a:t>
            </a:fld>
            <a:endParaRPr/>
          </a:p>
        </p:txBody>
      </p:sp>
      <p:sp>
        <p:nvSpPr>
          <p:cNvPr id="52" name="Google Shape;52;p15">
            <a:hlinkClick action="ppaction://hlinksldjump" r:id="rId2"/>
          </p:cNvPr>
          <p:cNvSpPr/>
          <p:nvPr/>
        </p:nvSpPr>
        <p:spPr>
          <a:xfrm>
            <a:off x="0" y="0"/>
            <a:ext cx="632700" cy="588600"/>
          </a:xfrm>
          <a:prstGeom prst="rect">
            <a:avLst/>
          </a:prstGeom>
          <a:solidFill>
            <a:srgbClr val="1B212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 name="Google Shape;53;p15">
            <a:hlinkClick action="ppaction://hlinksldjump" r:id="rId3"/>
          </p:cNvPr>
          <p:cNvSpPr/>
          <p:nvPr/>
        </p:nvSpPr>
        <p:spPr>
          <a:xfrm>
            <a:off x="212050" y="221751"/>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 name="Google Shape;54;p15">
            <a:hlinkClick action="ppaction://hlinksldjump" r:id="rId4"/>
          </p:cNvPr>
          <p:cNvSpPr/>
          <p:nvPr/>
        </p:nvSpPr>
        <p:spPr>
          <a:xfrm>
            <a:off x="212050" y="284225"/>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 name="Google Shape;55;p15">
            <a:hlinkClick action="ppaction://hlinksldjump" r:id="rId5"/>
          </p:cNvPr>
          <p:cNvSpPr/>
          <p:nvPr/>
        </p:nvSpPr>
        <p:spPr>
          <a:xfrm>
            <a:off x="212050" y="346699"/>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56" name="Shape 56"/>
        <p:cNvGrpSpPr/>
        <p:nvPr/>
      </p:nvGrpSpPr>
      <p:grpSpPr>
        <a:xfrm>
          <a:off x="0" y="0"/>
          <a:ext cx="0" cy="0"/>
          <a:chOff x="0" y="0"/>
          <a:chExt cx="0" cy="0"/>
        </a:xfrm>
      </p:grpSpPr>
      <p:sp>
        <p:nvSpPr>
          <p:cNvPr id="57" name="Google Shape;57;p16">
            <a:hlinkClick action="ppaction://hlinksldjump" r:id="rId2"/>
          </p:cNvPr>
          <p:cNvSpPr/>
          <p:nvPr/>
        </p:nvSpPr>
        <p:spPr>
          <a:xfrm>
            <a:off x="0" y="0"/>
            <a:ext cx="632700" cy="588600"/>
          </a:xfrm>
          <a:prstGeom prst="rect">
            <a:avLst/>
          </a:prstGeom>
          <a:solidFill>
            <a:srgbClr val="1B212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16">
            <a:hlinkClick action="ppaction://hlinksldjump" r:id="rId3"/>
          </p:cNvPr>
          <p:cNvSpPr/>
          <p:nvPr/>
        </p:nvSpPr>
        <p:spPr>
          <a:xfrm>
            <a:off x="212050" y="221751"/>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16">
            <a:hlinkClick action="ppaction://hlinksldjump" r:id="rId4"/>
          </p:cNvPr>
          <p:cNvSpPr/>
          <p:nvPr/>
        </p:nvSpPr>
        <p:spPr>
          <a:xfrm>
            <a:off x="212050" y="284225"/>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16">
            <a:hlinkClick action="ppaction://hlinksldjump" r:id="rId5"/>
          </p:cNvPr>
          <p:cNvSpPr/>
          <p:nvPr/>
        </p:nvSpPr>
        <p:spPr>
          <a:xfrm>
            <a:off x="212050" y="346699"/>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1" name="Google Shape;61;p16"/>
          <p:cNvGrpSpPr/>
          <p:nvPr/>
        </p:nvGrpSpPr>
        <p:grpSpPr>
          <a:xfrm>
            <a:off x="0" y="381001"/>
            <a:ext cx="1037850" cy="1016288"/>
            <a:chOff x="0" y="381001"/>
            <a:chExt cx="1037850" cy="1016288"/>
          </a:xfrm>
        </p:grpSpPr>
        <p:sp>
          <p:nvSpPr>
            <p:cNvPr id="62" name="Google Shape;62;p16"/>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 name="Google Shape;63;p16"/>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4" name="Google Shape;64;p16"/>
          <p:cNvSpPr txBox="1"/>
          <p:nvPr>
            <p:ph type="title"/>
          </p:nvPr>
        </p:nvSpPr>
        <p:spPr>
          <a:xfrm>
            <a:off x="1297500" y="393750"/>
            <a:ext cx="7038900" cy="914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65" name="Google Shape;65;p16"/>
          <p:cNvSpPr txBox="1"/>
          <p:nvPr>
            <p:ph idx="1" type="body"/>
          </p:nvPr>
        </p:nvSpPr>
        <p:spPr>
          <a:xfrm>
            <a:off x="1297500" y="1567550"/>
            <a:ext cx="7038900" cy="2911200"/>
          </a:xfrm>
          <a:prstGeom prst="rect">
            <a:avLst/>
          </a:prstGeom>
          <a:noFill/>
          <a:ln>
            <a:noFill/>
          </a:ln>
        </p:spPr>
        <p:txBody>
          <a:bodyPr anchorCtr="0" anchor="t" bIns="91425" lIns="91425" spcFirstLastPara="1" rIns="91425" wrap="square" tIns="91425">
            <a:no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1600"/>
              </a:spcBef>
              <a:spcAft>
                <a:spcPts val="0"/>
              </a:spcAft>
              <a:buSzPts val="1100"/>
              <a:buChar char="○"/>
              <a:defRPr/>
            </a:lvl2pPr>
            <a:lvl3pPr indent="-298450" lvl="2" marL="1371600" algn="l">
              <a:lnSpc>
                <a:spcPct val="115000"/>
              </a:lnSpc>
              <a:spcBef>
                <a:spcPts val="1600"/>
              </a:spcBef>
              <a:spcAft>
                <a:spcPts val="0"/>
              </a:spcAft>
              <a:buSzPts val="1100"/>
              <a:buChar char="■"/>
              <a:defRPr/>
            </a:lvl3pPr>
            <a:lvl4pPr indent="-298450" lvl="3" marL="1828800" algn="l">
              <a:lnSpc>
                <a:spcPct val="115000"/>
              </a:lnSpc>
              <a:spcBef>
                <a:spcPts val="1600"/>
              </a:spcBef>
              <a:spcAft>
                <a:spcPts val="0"/>
              </a:spcAft>
              <a:buSzPts val="1100"/>
              <a:buChar char="●"/>
              <a:defRPr/>
            </a:lvl4pPr>
            <a:lvl5pPr indent="-298450" lvl="4" marL="2286000" algn="l">
              <a:lnSpc>
                <a:spcPct val="115000"/>
              </a:lnSpc>
              <a:spcBef>
                <a:spcPts val="1600"/>
              </a:spcBef>
              <a:spcAft>
                <a:spcPts val="0"/>
              </a:spcAft>
              <a:buSzPts val="1100"/>
              <a:buChar char="○"/>
              <a:defRPr/>
            </a:lvl5pPr>
            <a:lvl6pPr indent="-298450" lvl="5" marL="2743200" algn="l">
              <a:lnSpc>
                <a:spcPct val="115000"/>
              </a:lnSpc>
              <a:spcBef>
                <a:spcPts val="1600"/>
              </a:spcBef>
              <a:spcAft>
                <a:spcPts val="0"/>
              </a:spcAft>
              <a:buSzPts val="1100"/>
              <a:buChar char="■"/>
              <a:defRPr/>
            </a:lvl6pPr>
            <a:lvl7pPr indent="-298450" lvl="6" marL="3200400" algn="l">
              <a:lnSpc>
                <a:spcPct val="115000"/>
              </a:lnSpc>
              <a:spcBef>
                <a:spcPts val="1600"/>
              </a:spcBef>
              <a:spcAft>
                <a:spcPts val="0"/>
              </a:spcAft>
              <a:buSzPts val="1100"/>
              <a:buChar char="●"/>
              <a:defRPr/>
            </a:lvl7pPr>
            <a:lvl8pPr indent="-298450" lvl="7" marL="3657600" algn="l">
              <a:lnSpc>
                <a:spcPct val="115000"/>
              </a:lnSpc>
              <a:spcBef>
                <a:spcPts val="1600"/>
              </a:spcBef>
              <a:spcAft>
                <a:spcPts val="0"/>
              </a:spcAft>
              <a:buSzPts val="1100"/>
              <a:buChar char="○"/>
              <a:defRPr/>
            </a:lvl8pPr>
            <a:lvl9pPr indent="-298450" lvl="8" marL="4114800" algn="l">
              <a:lnSpc>
                <a:spcPct val="115000"/>
              </a:lnSpc>
              <a:spcBef>
                <a:spcPts val="1600"/>
              </a:spcBef>
              <a:spcAft>
                <a:spcPts val="1600"/>
              </a:spcAft>
              <a:buSzPts val="1100"/>
              <a:buChar char="■"/>
              <a:defRPr/>
            </a:lvl9pPr>
          </a:lstStyle>
          <a:p/>
        </p:txBody>
      </p:sp>
      <p:sp>
        <p:nvSpPr>
          <p:cNvPr id="66" name="Google Shape;66;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67" name="Shape 67"/>
        <p:cNvGrpSpPr/>
        <p:nvPr/>
      </p:nvGrpSpPr>
      <p:grpSpPr>
        <a:xfrm>
          <a:off x="0" y="0"/>
          <a:ext cx="0" cy="0"/>
          <a:chOff x="0" y="0"/>
          <a:chExt cx="0" cy="0"/>
        </a:xfrm>
      </p:grpSpPr>
      <p:sp>
        <p:nvSpPr>
          <p:cNvPr id="68" name="Google Shape;68;p17">
            <a:hlinkClick action="ppaction://hlinksldjump" r:id="rId2"/>
          </p:cNvPr>
          <p:cNvSpPr/>
          <p:nvPr/>
        </p:nvSpPr>
        <p:spPr>
          <a:xfrm>
            <a:off x="0" y="0"/>
            <a:ext cx="632700" cy="588600"/>
          </a:xfrm>
          <a:prstGeom prst="rect">
            <a:avLst/>
          </a:prstGeom>
          <a:solidFill>
            <a:srgbClr val="1B212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17">
            <a:hlinkClick action="ppaction://hlinksldjump" r:id="rId3"/>
          </p:cNvPr>
          <p:cNvSpPr/>
          <p:nvPr/>
        </p:nvSpPr>
        <p:spPr>
          <a:xfrm>
            <a:off x="212050" y="221751"/>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17">
            <a:hlinkClick action="ppaction://hlinksldjump" r:id="rId4"/>
          </p:cNvPr>
          <p:cNvSpPr/>
          <p:nvPr/>
        </p:nvSpPr>
        <p:spPr>
          <a:xfrm>
            <a:off x="212050" y="284225"/>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17">
            <a:hlinkClick action="ppaction://hlinksldjump" r:id="rId5"/>
          </p:cNvPr>
          <p:cNvSpPr/>
          <p:nvPr/>
        </p:nvSpPr>
        <p:spPr>
          <a:xfrm>
            <a:off x="212050" y="346699"/>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2" name="Google Shape;72;p17"/>
          <p:cNvGrpSpPr/>
          <p:nvPr/>
        </p:nvGrpSpPr>
        <p:grpSpPr>
          <a:xfrm>
            <a:off x="0" y="381001"/>
            <a:ext cx="1037850" cy="1016288"/>
            <a:chOff x="0" y="381001"/>
            <a:chExt cx="1037850" cy="1016288"/>
          </a:xfrm>
        </p:grpSpPr>
        <p:sp>
          <p:nvSpPr>
            <p:cNvPr id="73" name="Google Shape;73;p17"/>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 name="Google Shape;74;p17"/>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5" name="Google Shape;75;p17"/>
          <p:cNvSpPr txBox="1"/>
          <p:nvPr>
            <p:ph type="title"/>
          </p:nvPr>
        </p:nvSpPr>
        <p:spPr>
          <a:xfrm>
            <a:off x="1297500" y="393750"/>
            <a:ext cx="3798900" cy="1493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76" name="Google Shape;76;p17"/>
          <p:cNvSpPr txBox="1"/>
          <p:nvPr>
            <p:ph idx="1" type="body"/>
          </p:nvPr>
        </p:nvSpPr>
        <p:spPr>
          <a:xfrm>
            <a:off x="1297500" y="1972550"/>
            <a:ext cx="3798900" cy="2415900"/>
          </a:xfrm>
          <a:prstGeom prst="rect">
            <a:avLst/>
          </a:prstGeom>
          <a:noFill/>
          <a:ln>
            <a:noFill/>
          </a:ln>
        </p:spPr>
        <p:txBody>
          <a:bodyPr anchorCtr="0" anchor="t" bIns="91425" lIns="91425" spcFirstLastPara="1" rIns="91425" wrap="square" tIns="91425">
            <a:no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1600"/>
              </a:spcBef>
              <a:spcAft>
                <a:spcPts val="0"/>
              </a:spcAft>
              <a:buSzPts val="1100"/>
              <a:buChar char="○"/>
              <a:defRPr/>
            </a:lvl2pPr>
            <a:lvl3pPr indent="-298450" lvl="2" marL="1371600" algn="l">
              <a:lnSpc>
                <a:spcPct val="115000"/>
              </a:lnSpc>
              <a:spcBef>
                <a:spcPts val="1600"/>
              </a:spcBef>
              <a:spcAft>
                <a:spcPts val="0"/>
              </a:spcAft>
              <a:buSzPts val="1100"/>
              <a:buChar char="■"/>
              <a:defRPr/>
            </a:lvl3pPr>
            <a:lvl4pPr indent="-298450" lvl="3" marL="1828800" algn="l">
              <a:lnSpc>
                <a:spcPct val="115000"/>
              </a:lnSpc>
              <a:spcBef>
                <a:spcPts val="1600"/>
              </a:spcBef>
              <a:spcAft>
                <a:spcPts val="0"/>
              </a:spcAft>
              <a:buSzPts val="1100"/>
              <a:buChar char="●"/>
              <a:defRPr/>
            </a:lvl4pPr>
            <a:lvl5pPr indent="-298450" lvl="4" marL="2286000" algn="l">
              <a:lnSpc>
                <a:spcPct val="115000"/>
              </a:lnSpc>
              <a:spcBef>
                <a:spcPts val="1600"/>
              </a:spcBef>
              <a:spcAft>
                <a:spcPts val="0"/>
              </a:spcAft>
              <a:buSzPts val="1100"/>
              <a:buChar char="○"/>
              <a:defRPr/>
            </a:lvl5pPr>
            <a:lvl6pPr indent="-298450" lvl="5" marL="2743200" algn="l">
              <a:lnSpc>
                <a:spcPct val="115000"/>
              </a:lnSpc>
              <a:spcBef>
                <a:spcPts val="1600"/>
              </a:spcBef>
              <a:spcAft>
                <a:spcPts val="0"/>
              </a:spcAft>
              <a:buSzPts val="1100"/>
              <a:buChar char="■"/>
              <a:defRPr/>
            </a:lvl6pPr>
            <a:lvl7pPr indent="-298450" lvl="6" marL="3200400" algn="l">
              <a:lnSpc>
                <a:spcPct val="115000"/>
              </a:lnSpc>
              <a:spcBef>
                <a:spcPts val="1600"/>
              </a:spcBef>
              <a:spcAft>
                <a:spcPts val="0"/>
              </a:spcAft>
              <a:buSzPts val="1100"/>
              <a:buChar char="●"/>
              <a:defRPr/>
            </a:lvl7pPr>
            <a:lvl8pPr indent="-298450" lvl="7" marL="3657600" algn="l">
              <a:lnSpc>
                <a:spcPct val="115000"/>
              </a:lnSpc>
              <a:spcBef>
                <a:spcPts val="1600"/>
              </a:spcBef>
              <a:spcAft>
                <a:spcPts val="0"/>
              </a:spcAft>
              <a:buSzPts val="1100"/>
              <a:buChar char="○"/>
              <a:defRPr/>
            </a:lvl8pPr>
            <a:lvl9pPr indent="-298450" lvl="8" marL="4114800" algn="l">
              <a:lnSpc>
                <a:spcPct val="115000"/>
              </a:lnSpc>
              <a:spcBef>
                <a:spcPts val="1600"/>
              </a:spcBef>
              <a:spcAft>
                <a:spcPts val="1600"/>
              </a:spcAft>
              <a:buSzPts val="1100"/>
              <a:buChar char="■"/>
              <a:defRPr/>
            </a:lvl9pPr>
          </a:lstStyle>
          <a:p/>
        </p:txBody>
      </p:sp>
      <p:sp>
        <p:nvSpPr>
          <p:cNvPr id="77" name="Google Shape;77;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8" name="Shape 78"/>
        <p:cNvGrpSpPr/>
        <p:nvPr/>
      </p:nvGrpSpPr>
      <p:grpSpPr>
        <a:xfrm>
          <a:off x="0" y="0"/>
          <a:ext cx="0" cy="0"/>
          <a:chOff x="0" y="0"/>
          <a:chExt cx="0" cy="0"/>
        </a:xfrm>
      </p:grpSpPr>
      <p:sp>
        <p:nvSpPr>
          <p:cNvPr id="79" name="Google Shape;79;p18">
            <a:hlinkClick action="ppaction://hlinksldjump" r:id="rId2"/>
          </p:cNvPr>
          <p:cNvSpPr/>
          <p:nvPr/>
        </p:nvSpPr>
        <p:spPr>
          <a:xfrm>
            <a:off x="0" y="0"/>
            <a:ext cx="632700" cy="588600"/>
          </a:xfrm>
          <a:prstGeom prst="rect">
            <a:avLst/>
          </a:prstGeom>
          <a:solidFill>
            <a:srgbClr val="1B212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18">
            <a:hlinkClick action="ppaction://hlinksldjump" r:id="rId3"/>
          </p:cNvPr>
          <p:cNvSpPr/>
          <p:nvPr/>
        </p:nvSpPr>
        <p:spPr>
          <a:xfrm>
            <a:off x="212050" y="221751"/>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18">
            <a:hlinkClick action="ppaction://hlinksldjump" r:id="rId4"/>
          </p:cNvPr>
          <p:cNvSpPr/>
          <p:nvPr/>
        </p:nvSpPr>
        <p:spPr>
          <a:xfrm>
            <a:off x="212050" y="284225"/>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18">
            <a:hlinkClick action="ppaction://hlinksldjump" r:id="rId5"/>
          </p:cNvPr>
          <p:cNvSpPr/>
          <p:nvPr/>
        </p:nvSpPr>
        <p:spPr>
          <a:xfrm>
            <a:off x="212050" y="346699"/>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3" name="Google Shape;83;p18"/>
          <p:cNvGrpSpPr/>
          <p:nvPr/>
        </p:nvGrpSpPr>
        <p:grpSpPr>
          <a:xfrm>
            <a:off x="4406400" y="0"/>
            <a:ext cx="4737600" cy="5143500"/>
            <a:chOff x="4406400" y="0"/>
            <a:chExt cx="4737600" cy="5143500"/>
          </a:xfrm>
        </p:grpSpPr>
        <p:sp>
          <p:nvSpPr>
            <p:cNvPr id="84" name="Google Shape;84;p18"/>
            <p:cNvSpPr/>
            <p:nvPr/>
          </p:nvSpPr>
          <p:spPr>
            <a:xfrm rot="5400000">
              <a:off x="4407900" y="-1500"/>
              <a:ext cx="4734600" cy="4737600"/>
            </a:xfrm>
            <a:prstGeom prst="diagStripe">
              <a:avLst>
                <a:gd fmla="val 49469" name="adj"/>
              </a:avLst>
            </a:prstGeom>
            <a:solidFill>
              <a:schemeClr val="lt1">
                <a:alpha val="3137"/>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 name="Google Shape;85;p18"/>
            <p:cNvSpPr/>
            <p:nvPr/>
          </p:nvSpPr>
          <p:spPr>
            <a:xfrm rot="5400000">
              <a:off x="4840825" y="6000"/>
              <a:ext cx="4298700" cy="4286700"/>
            </a:xfrm>
            <a:prstGeom prst="diagStripe">
              <a:avLst>
                <a:gd fmla="val 0" name="adj"/>
              </a:avLst>
            </a:prstGeom>
            <a:solidFill>
              <a:schemeClr val="lt1">
                <a:alpha val="3137"/>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18"/>
            <p:cNvSpPr/>
            <p:nvPr/>
          </p:nvSpPr>
          <p:spPr>
            <a:xfrm rot="-5400000">
              <a:off x="5618399" y="1236641"/>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18"/>
            <p:cNvSpPr/>
            <p:nvPr/>
          </p:nvSpPr>
          <p:spPr>
            <a:xfrm flipH="1">
              <a:off x="5849857" y="1444078"/>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18"/>
            <p:cNvSpPr/>
            <p:nvPr/>
          </p:nvSpPr>
          <p:spPr>
            <a:xfrm rot="-5400000">
              <a:off x="5987081" y="2469743"/>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18"/>
            <p:cNvSpPr/>
            <p:nvPr/>
          </p:nvSpPr>
          <p:spPr>
            <a:xfrm flipH="1">
              <a:off x="6222115" y="2677179"/>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18"/>
            <p:cNvSpPr/>
            <p:nvPr/>
          </p:nvSpPr>
          <p:spPr>
            <a:xfrm rot="-5400000">
              <a:off x="6675341" y="1862244"/>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1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18"/>
            <p:cNvSpPr/>
            <p:nvPr/>
          </p:nvSpPr>
          <p:spPr>
            <a:xfrm rot="-5400000">
              <a:off x="6861141" y="2478088"/>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18"/>
            <p:cNvSpPr/>
            <p:nvPr/>
          </p:nvSpPr>
          <p:spPr>
            <a:xfrm flipH="1">
              <a:off x="7965266" y="2693191"/>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18"/>
            <p:cNvSpPr/>
            <p:nvPr/>
          </p:nvSpPr>
          <p:spPr>
            <a:xfrm flipH="1">
              <a:off x="8145082" y="3309036"/>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18"/>
            <p:cNvSpPr/>
            <p:nvPr/>
          </p:nvSpPr>
          <p:spPr>
            <a:xfrm rot="-5400000">
              <a:off x="7047599" y="3095345"/>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18"/>
            <p:cNvSpPr/>
            <p:nvPr/>
          </p:nvSpPr>
          <p:spPr>
            <a:xfrm flipH="1">
              <a:off x="7276649" y="3302781"/>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18"/>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 name="Google Shape;98;p18"/>
            <p:cNvSpPr/>
            <p:nvPr/>
          </p:nvSpPr>
          <p:spPr>
            <a:xfrm flipH="1">
              <a:off x="7462448" y="3918625"/>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p18"/>
            <p:cNvSpPr/>
            <p:nvPr/>
          </p:nvSpPr>
          <p:spPr>
            <a:xfrm rot="-5400000">
              <a:off x="8102491" y="3718856"/>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 name="Google Shape;100;p18"/>
            <p:cNvSpPr/>
            <p:nvPr/>
          </p:nvSpPr>
          <p:spPr>
            <a:xfrm flipH="1">
              <a:off x="8334533" y="3926292"/>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18"/>
            <p:cNvSpPr/>
            <p:nvPr/>
          </p:nvSpPr>
          <p:spPr>
            <a:xfrm rot="-5400000">
              <a:off x="8288290" y="4334700"/>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02" name="Google Shape;102;p18"/>
          <p:cNvSpPr txBox="1"/>
          <p:nvPr>
            <p:ph type="title"/>
          </p:nvPr>
        </p:nvSpPr>
        <p:spPr>
          <a:xfrm>
            <a:off x="823850" y="866775"/>
            <a:ext cx="4587000" cy="3521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03" name="Google Shape;103;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_alt3">
  <p:cSld name="TITLE_AND_BODY_1">
    <p:spTree>
      <p:nvGrpSpPr>
        <p:cNvPr id="104" name="Shape 104"/>
        <p:cNvGrpSpPr/>
        <p:nvPr/>
      </p:nvGrpSpPr>
      <p:grpSpPr>
        <a:xfrm>
          <a:off x="0" y="0"/>
          <a:ext cx="0" cy="0"/>
          <a:chOff x="0" y="0"/>
          <a:chExt cx="0" cy="0"/>
        </a:xfrm>
      </p:grpSpPr>
      <p:pic>
        <p:nvPicPr>
          <p:cNvPr descr="offset_comp_343059.jpg" id="105" name="Google Shape;105;p19"/>
          <p:cNvPicPr preferRelativeResize="0"/>
          <p:nvPr/>
        </p:nvPicPr>
        <p:blipFill rotWithShape="1">
          <a:blip r:embed="rId2">
            <a:alphaModFix amt="80000"/>
          </a:blip>
          <a:srcRect b="25870" l="30474" r="30474" t="11954"/>
          <a:stretch/>
        </p:blipFill>
        <p:spPr>
          <a:xfrm rot="-5400000">
            <a:off x="113630" y="-105700"/>
            <a:ext cx="5142300" cy="5364300"/>
          </a:xfrm>
          <a:prstGeom prst="diagStripe">
            <a:avLst>
              <a:gd fmla="val 50343" name="adj"/>
            </a:avLst>
          </a:prstGeom>
          <a:noFill/>
          <a:ln>
            <a:noFill/>
          </a:ln>
        </p:spPr>
      </p:pic>
      <p:sp>
        <p:nvSpPr>
          <p:cNvPr id="106" name="Google Shape;106;p19"/>
          <p:cNvSpPr txBox="1"/>
          <p:nvPr>
            <p:ph type="title"/>
          </p:nvPr>
        </p:nvSpPr>
        <p:spPr>
          <a:xfrm>
            <a:off x="1297500" y="393750"/>
            <a:ext cx="7038900" cy="914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07" name="Google Shape;107;p19"/>
          <p:cNvSpPr txBox="1"/>
          <p:nvPr>
            <p:ph idx="1" type="body"/>
          </p:nvPr>
        </p:nvSpPr>
        <p:spPr>
          <a:xfrm>
            <a:off x="4018025" y="1567550"/>
            <a:ext cx="4318500" cy="1766700"/>
          </a:xfrm>
          <a:prstGeom prst="rect">
            <a:avLst/>
          </a:prstGeom>
          <a:noFill/>
          <a:ln>
            <a:noFill/>
          </a:ln>
        </p:spPr>
        <p:txBody>
          <a:bodyPr anchorCtr="0" anchor="t" bIns="91425" lIns="91425" spcFirstLastPara="1" rIns="91425" wrap="square" tIns="91425">
            <a:noAutofit/>
          </a:bodyPr>
          <a:lstStyle>
            <a:lvl1pPr indent="-311150" lvl="0" marL="457200" algn="l">
              <a:lnSpc>
                <a:spcPct val="115000"/>
              </a:lnSpc>
              <a:spcBef>
                <a:spcPts val="0"/>
              </a:spcBef>
              <a:spcAft>
                <a:spcPts val="0"/>
              </a:spcAft>
              <a:buClr>
                <a:schemeClr val="dk2"/>
              </a:buClr>
              <a:buSzPts val="1300"/>
              <a:buChar char="●"/>
              <a:defRPr>
                <a:solidFill>
                  <a:schemeClr val="dk2"/>
                </a:solidFill>
              </a:defRPr>
            </a:lvl1pPr>
            <a:lvl2pPr indent="-298450" lvl="1" marL="914400" algn="l">
              <a:lnSpc>
                <a:spcPct val="115000"/>
              </a:lnSpc>
              <a:spcBef>
                <a:spcPts val="1600"/>
              </a:spcBef>
              <a:spcAft>
                <a:spcPts val="0"/>
              </a:spcAft>
              <a:buClr>
                <a:schemeClr val="dk2"/>
              </a:buClr>
              <a:buSzPts val="1100"/>
              <a:buChar char="○"/>
              <a:defRPr>
                <a:solidFill>
                  <a:schemeClr val="dk2"/>
                </a:solidFill>
              </a:defRPr>
            </a:lvl2pPr>
            <a:lvl3pPr indent="-298450" lvl="2" marL="1371600" algn="l">
              <a:lnSpc>
                <a:spcPct val="115000"/>
              </a:lnSpc>
              <a:spcBef>
                <a:spcPts val="1600"/>
              </a:spcBef>
              <a:spcAft>
                <a:spcPts val="0"/>
              </a:spcAft>
              <a:buClr>
                <a:schemeClr val="dk2"/>
              </a:buClr>
              <a:buSzPts val="1100"/>
              <a:buChar char="■"/>
              <a:defRPr>
                <a:solidFill>
                  <a:schemeClr val="dk2"/>
                </a:solidFill>
              </a:defRPr>
            </a:lvl3pPr>
            <a:lvl4pPr indent="-298450" lvl="3" marL="1828800" algn="l">
              <a:lnSpc>
                <a:spcPct val="115000"/>
              </a:lnSpc>
              <a:spcBef>
                <a:spcPts val="1600"/>
              </a:spcBef>
              <a:spcAft>
                <a:spcPts val="0"/>
              </a:spcAft>
              <a:buClr>
                <a:schemeClr val="dk2"/>
              </a:buClr>
              <a:buSzPts val="1100"/>
              <a:buChar char="●"/>
              <a:defRPr>
                <a:solidFill>
                  <a:schemeClr val="dk2"/>
                </a:solidFill>
              </a:defRPr>
            </a:lvl4pPr>
            <a:lvl5pPr indent="-298450" lvl="4" marL="2286000" algn="l">
              <a:lnSpc>
                <a:spcPct val="115000"/>
              </a:lnSpc>
              <a:spcBef>
                <a:spcPts val="1600"/>
              </a:spcBef>
              <a:spcAft>
                <a:spcPts val="0"/>
              </a:spcAft>
              <a:buClr>
                <a:schemeClr val="dk2"/>
              </a:buClr>
              <a:buSzPts val="1100"/>
              <a:buChar char="○"/>
              <a:defRPr>
                <a:solidFill>
                  <a:schemeClr val="dk2"/>
                </a:solidFill>
              </a:defRPr>
            </a:lvl5pPr>
            <a:lvl6pPr indent="-298450" lvl="5" marL="2743200" algn="l">
              <a:lnSpc>
                <a:spcPct val="115000"/>
              </a:lnSpc>
              <a:spcBef>
                <a:spcPts val="1600"/>
              </a:spcBef>
              <a:spcAft>
                <a:spcPts val="0"/>
              </a:spcAft>
              <a:buClr>
                <a:schemeClr val="dk2"/>
              </a:buClr>
              <a:buSzPts val="1100"/>
              <a:buChar char="■"/>
              <a:defRPr>
                <a:solidFill>
                  <a:schemeClr val="dk2"/>
                </a:solidFill>
              </a:defRPr>
            </a:lvl6pPr>
            <a:lvl7pPr indent="-298450" lvl="6" marL="3200400" algn="l">
              <a:lnSpc>
                <a:spcPct val="115000"/>
              </a:lnSpc>
              <a:spcBef>
                <a:spcPts val="1600"/>
              </a:spcBef>
              <a:spcAft>
                <a:spcPts val="0"/>
              </a:spcAft>
              <a:buClr>
                <a:schemeClr val="dk2"/>
              </a:buClr>
              <a:buSzPts val="1100"/>
              <a:buChar char="●"/>
              <a:defRPr>
                <a:solidFill>
                  <a:schemeClr val="dk2"/>
                </a:solidFill>
              </a:defRPr>
            </a:lvl7pPr>
            <a:lvl8pPr indent="-298450" lvl="7" marL="3657600" algn="l">
              <a:lnSpc>
                <a:spcPct val="115000"/>
              </a:lnSpc>
              <a:spcBef>
                <a:spcPts val="1600"/>
              </a:spcBef>
              <a:spcAft>
                <a:spcPts val="0"/>
              </a:spcAft>
              <a:buClr>
                <a:schemeClr val="dk2"/>
              </a:buClr>
              <a:buSzPts val="1100"/>
              <a:buChar char="○"/>
              <a:defRPr>
                <a:solidFill>
                  <a:schemeClr val="dk2"/>
                </a:solidFill>
              </a:defRPr>
            </a:lvl8pPr>
            <a:lvl9pPr indent="-298450" lvl="8" marL="4114800" algn="l">
              <a:lnSpc>
                <a:spcPct val="115000"/>
              </a:lnSpc>
              <a:spcBef>
                <a:spcPts val="1600"/>
              </a:spcBef>
              <a:spcAft>
                <a:spcPts val="1600"/>
              </a:spcAft>
              <a:buClr>
                <a:schemeClr val="dk2"/>
              </a:buClr>
              <a:buSzPts val="1100"/>
              <a:buChar char="■"/>
              <a:defRPr>
                <a:solidFill>
                  <a:schemeClr val="dk2"/>
                </a:solidFill>
              </a:defRPr>
            </a:lvl9pPr>
          </a:lstStyle>
          <a:p/>
        </p:txBody>
      </p:sp>
      <p:sp>
        <p:nvSpPr>
          <p:cNvPr id="108" name="Google Shape;108;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
              <a:t>‹#›</a:t>
            </a:fld>
            <a:endParaRPr/>
          </a:p>
        </p:txBody>
      </p:sp>
      <p:sp>
        <p:nvSpPr>
          <p:cNvPr id="109" name="Google Shape;109;p19">
            <a:hlinkClick action="ppaction://hlinksldjump" r:id="rId3"/>
          </p:cNvPr>
          <p:cNvSpPr/>
          <p:nvPr/>
        </p:nvSpPr>
        <p:spPr>
          <a:xfrm>
            <a:off x="0" y="0"/>
            <a:ext cx="632700" cy="588600"/>
          </a:xfrm>
          <a:prstGeom prst="rect">
            <a:avLst/>
          </a:prstGeom>
          <a:solidFill>
            <a:srgbClr val="1B212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19">
            <a:hlinkClick action="ppaction://hlinksldjump" r:id="rId4"/>
          </p:cNvPr>
          <p:cNvSpPr/>
          <p:nvPr/>
        </p:nvSpPr>
        <p:spPr>
          <a:xfrm>
            <a:off x="212050" y="221751"/>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19">
            <a:hlinkClick action="ppaction://hlinksldjump" r:id="rId5"/>
          </p:cNvPr>
          <p:cNvSpPr/>
          <p:nvPr/>
        </p:nvSpPr>
        <p:spPr>
          <a:xfrm>
            <a:off x="212050" y="284225"/>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19">
            <a:hlinkClick action="ppaction://hlinksldjump" r:id="rId6"/>
          </p:cNvPr>
          <p:cNvSpPr/>
          <p:nvPr/>
        </p:nvSpPr>
        <p:spPr>
          <a:xfrm>
            <a:off x="212050" y="346699"/>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13" name="Google Shape;113;p19"/>
          <p:cNvGrpSpPr/>
          <p:nvPr/>
        </p:nvGrpSpPr>
        <p:grpSpPr>
          <a:xfrm>
            <a:off x="0" y="381001"/>
            <a:ext cx="1037850" cy="1016288"/>
            <a:chOff x="0" y="381001"/>
            <a:chExt cx="1037850" cy="1016288"/>
          </a:xfrm>
        </p:grpSpPr>
        <p:sp>
          <p:nvSpPr>
            <p:cNvPr id="114" name="Google Shape;114;p19"/>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1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_alt2">
  <p:cSld name="TITLE_AND_BODY_2_1">
    <p:spTree>
      <p:nvGrpSpPr>
        <p:cNvPr id="116" name="Shape 116"/>
        <p:cNvGrpSpPr/>
        <p:nvPr/>
      </p:nvGrpSpPr>
      <p:grpSpPr>
        <a:xfrm>
          <a:off x="0" y="0"/>
          <a:ext cx="0" cy="0"/>
          <a:chOff x="0" y="0"/>
          <a:chExt cx="0" cy="0"/>
        </a:xfrm>
      </p:grpSpPr>
      <p:sp>
        <p:nvSpPr>
          <p:cNvPr id="117" name="Google Shape;117;p20"/>
          <p:cNvSpPr txBox="1"/>
          <p:nvPr>
            <p:ph type="title"/>
          </p:nvPr>
        </p:nvSpPr>
        <p:spPr>
          <a:xfrm>
            <a:off x="702850" y="1708619"/>
            <a:ext cx="3333300" cy="1470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118" name="Google Shape;118;p20"/>
          <p:cNvSpPr/>
          <p:nvPr/>
        </p:nvSpPr>
        <p:spPr>
          <a:xfrm>
            <a:off x="0" y="3486600"/>
            <a:ext cx="9144000" cy="16569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 name="Google Shape;119;p20">
            <a:hlinkClick action="ppaction://hlinksldjump" r:id="rId2"/>
          </p:cNvPr>
          <p:cNvSpPr/>
          <p:nvPr/>
        </p:nvSpPr>
        <p:spPr>
          <a:xfrm>
            <a:off x="0" y="0"/>
            <a:ext cx="632700" cy="588600"/>
          </a:xfrm>
          <a:prstGeom prst="rect">
            <a:avLst/>
          </a:prstGeom>
          <a:solidFill>
            <a:srgbClr val="1B212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 name="Google Shape;120;p20">
            <a:hlinkClick action="ppaction://hlinksldjump" r:id="rId3"/>
          </p:cNvPr>
          <p:cNvSpPr/>
          <p:nvPr/>
        </p:nvSpPr>
        <p:spPr>
          <a:xfrm>
            <a:off x="212050" y="221751"/>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p20">
            <a:hlinkClick action="ppaction://hlinksldjump" r:id="rId4"/>
          </p:cNvPr>
          <p:cNvSpPr/>
          <p:nvPr/>
        </p:nvSpPr>
        <p:spPr>
          <a:xfrm>
            <a:off x="212050" y="284225"/>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 name="Google Shape;122;p20">
            <a:hlinkClick action="ppaction://hlinksldjump" r:id="rId5"/>
          </p:cNvPr>
          <p:cNvSpPr/>
          <p:nvPr/>
        </p:nvSpPr>
        <p:spPr>
          <a:xfrm>
            <a:off x="212050" y="346699"/>
            <a:ext cx="219600" cy="18900"/>
          </a:xfrm>
          <a:prstGeom prst="rect">
            <a:avLst/>
          </a:prstGeom>
          <a:solidFill>
            <a:srgbClr val="55688B">
              <a:alpha val="3568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23" name="Google Shape;123;p20"/>
          <p:cNvGrpSpPr/>
          <p:nvPr/>
        </p:nvGrpSpPr>
        <p:grpSpPr>
          <a:xfrm>
            <a:off x="0" y="381001"/>
            <a:ext cx="1037850" cy="1016288"/>
            <a:chOff x="0" y="381001"/>
            <a:chExt cx="1037850" cy="1016288"/>
          </a:xfrm>
        </p:grpSpPr>
        <p:sp>
          <p:nvSpPr>
            <p:cNvPr id="124" name="Google Shape;124;p20"/>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20"/>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26" name="Google Shape;126;p20"/>
          <p:cNvSpPr txBox="1"/>
          <p:nvPr>
            <p:ph idx="2" type="title"/>
          </p:nvPr>
        </p:nvSpPr>
        <p:spPr>
          <a:xfrm>
            <a:off x="1297500" y="459490"/>
            <a:ext cx="3005700" cy="510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000"/>
              <a:buNone/>
              <a:defRPr sz="1000"/>
            </a:lvl1pPr>
            <a:lvl2pPr lvl="1" algn="l">
              <a:lnSpc>
                <a:spcPct val="100000"/>
              </a:lnSpc>
              <a:spcBef>
                <a:spcPts val="0"/>
              </a:spcBef>
              <a:spcAft>
                <a:spcPts val="0"/>
              </a:spcAft>
              <a:buSzPts val="1000"/>
              <a:buNone/>
              <a:defRPr sz="1000"/>
            </a:lvl2pPr>
            <a:lvl3pPr lvl="2" algn="l">
              <a:lnSpc>
                <a:spcPct val="100000"/>
              </a:lnSpc>
              <a:spcBef>
                <a:spcPts val="0"/>
              </a:spcBef>
              <a:spcAft>
                <a:spcPts val="0"/>
              </a:spcAft>
              <a:buSzPts val="1000"/>
              <a:buNone/>
              <a:defRPr sz="1000"/>
            </a:lvl3pPr>
            <a:lvl4pPr lvl="3" algn="l">
              <a:lnSpc>
                <a:spcPct val="100000"/>
              </a:lnSpc>
              <a:spcBef>
                <a:spcPts val="0"/>
              </a:spcBef>
              <a:spcAft>
                <a:spcPts val="0"/>
              </a:spcAft>
              <a:buSzPts val="1000"/>
              <a:buNone/>
              <a:defRPr sz="1000"/>
            </a:lvl4pPr>
            <a:lvl5pPr lvl="4" algn="l">
              <a:lnSpc>
                <a:spcPct val="100000"/>
              </a:lnSpc>
              <a:spcBef>
                <a:spcPts val="0"/>
              </a:spcBef>
              <a:spcAft>
                <a:spcPts val="0"/>
              </a:spcAft>
              <a:buSzPts val="1000"/>
              <a:buNone/>
              <a:defRPr sz="1000"/>
            </a:lvl5pPr>
            <a:lvl6pPr lvl="5" algn="l">
              <a:lnSpc>
                <a:spcPct val="100000"/>
              </a:lnSpc>
              <a:spcBef>
                <a:spcPts val="0"/>
              </a:spcBef>
              <a:spcAft>
                <a:spcPts val="0"/>
              </a:spcAft>
              <a:buSzPts val="1000"/>
              <a:buNone/>
              <a:defRPr sz="1000"/>
            </a:lvl6pPr>
            <a:lvl7pPr lvl="6" algn="l">
              <a:lnSpc>
                <a:spcPct val="100000"/>
              </a:lnSpc>
              <a:spcBef>
                <a:spcPts val="0"/>
              </a:spcBef>
              <a:spcAft>
                <a:spcPts val="0"/>
              </a:spcAft>
              <a:buSzPts val="1000"/>
              <a:buNone/>
              <a:defRPr sz="1000"/>
            </a:lvl7pPr>
            <a:lvl8pPr lvl="7" algn="l">
              <a:lnSpc>
                <a:spcPct val="100000"/>
              </a:lnSpc>
              <a:spcBef>
                <a:spcPts val="0"/>
              </a:spcBef>
              <a:spcAft>
                <a:spcPts val="0"/>
              </a:spcAft>
              <a:buSzPts val="1000"/>
              <a:buNone/>
              <a:defRPr sz="1000"/>
            </a:lvl8pPr>
            <a:lvl9pPr lvl="8" algn="l">
              <a:lnSpc>
                <a:spcPct val="100000"/>
              </a:lnSpc>
              <a:spcBef>
                <a:spcPts val="0"/>
              </a:spcBef>
              <a:spcAft>
                <a:spcPts val="0"/>
              </a:spcAft>
              <a:buSzPts val="1000"/>
              <a:buNone/>
              <a:defRPr sz="1000"/>
            </a:lvl9pPr>
          </a:lstStyle>
          <a:p/>
        </p:txBody>
      </p:sp>
      <p:sp>
        <p:nvSpPr>
          <p:cNvPr id="127" name="Google Shape;127;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
              <a:t>‹#›</a:t>
            </a:fld>
            <a:endParaRPr/>
          </a:p>
        </p:txBody>
      </p:sp>
      <p:sp>
        <p:nvSpPr>
          <p:cNvPr id="128" name="Google Shape;128;p20"/>
          <p:cNvSpPr txBox="1"/>
          <p:nvPr>
            <p:ph idx="1" type="body"/>
          </p:nvPr>
        </p:nvSpPr>
        <p:spPr>
          <a:xfrm>
            <a:off x="702850" y="3625275"/>
            <a:ext cx="3333300" cy="765300"/>
          </a:xfrm>
          <a:prstGeom prst="rect">
            <a:avLst/>
          </a:prstGeom>
          <a:noFill/>
          <a:ln>
            <a:noFill/>
          </a:ln>
        </p:spPr>
        <p:txBody>
          <a:bodyPr anchorCtr="0" anchor="t" bIns="91425" lIns="91425" spcFirstLastPara="1" rIns="91425" wrap="square" tIns="91425">
            <a:noAutofit/>
          </a:bodyPr>
          <a:lstStyle>
            <a:lvl1pPr indent="-298450" lvl="0" marL="457200" algn="l">
              <a:lnSpc>
                <a:spcPct val="115000"/>
              </a:lnSpc>
              <a:spcBef>
                <a:spcPts val="0"/>
              </a:spcBef>
              <a:spcAft>
                <a:spcPts val="0"/>
              </a:spcAft>
              <a:buClr>
                <a:schemeClr val="dk1"/>
              </a:buClr>
              <a:buSzPts val="1100"/>
              <a:buChar char="●"/>
              <a:defRPr sz="1100">
                <a:solidFill>
                  <a:schemeClr val="dk1"/>
                </a:solidFill>
              </a:defRPr>
            </a:lvl1pPr>
            <a:lvl2pPr indent="-298450" lvl="1" marL="914400" algn="l">
              <a:lnSpc>
                <a:spcPct val="115000"/>
              </a:lnSpc>
              <a:spcBef>
                <a:spcPts val="1600"/>
              </a:spcBef>
              <a:spcAft>
                <a:spcPts val="0"/>
              </a:spcAft>
              <a:buClr>
                <a:schemeClr val="dk1"/>
              </a:buClr>
              <a:buSzPts val="1100"/>
              <a:buChar char="○"/>
              <a:defRPr>
                <a:solidFill>
                  <a:schemeClr val="dk1"/>
                </a:solidFill>
              </a:defRPr>
            </a:lvl2pPr>
            <a:lvl3pPr indent="-298450" lvl="2" marL="1371600" algn="l">
              <a:lnSpc>
                <a:spcPct val="115000"/>
              </a:lnSpc>
              <a:spcBef>
                <a:spcPts val="1600"/>
              </a:spcBef>
              <a:spcAft>
                <a:spcPts val="0"/>
              </a:spcAft>
              <a:buClr>
                <a:schemeClr val="dk1"/>
              </a:buClr>
              <a:buSzPts val="1100"/>
              <a:buChar char="■"/>
              <a:defRPr>
                <a:solidFill>
                  <a:schemeClr val="dk1"/>
                </a:solidFill>
              </a:defRPr>
            </a:lvl3pPr>
            <a:lvl4pPr indent="-298450" lvl="3" marL="1828800" algn="l">
              <a:lnSpc>
                <a:spcPct val="115000"/>
              </a:lnSpc>
              <a:spcBef>
                <a:spcPts val="1600"/>
              </a:spcBef>
              <a:spcAft>
                <a:spcPts val="0"/>
              </a:spcAft>
              <a:buClr>
                <a:schemeClr val="dk1"/>
              </a:buClr>
              <a:buSzPts val="1100"/>
              <a:buChar char="●"/>
              <a:defRPr>
                <a:solidFill>
                  <a:schemeClr val="dk1"/>
                </a:solidFill>
              </a:defRPr>
            </a:lvl4pPr>
            <a:lvl5pPr indent="-298450" lvl="4" marL="2286000" algn="l">
              <a:lnSpc>
                <a:spcPct val="115000"/>
              </a:lnSpc>
              <a:spcBef>
                <a:spcPts val="1600"/>
              </a:spcBef>
              <a:spcAft>
                <a:spcPts val="0"/>
              </a:spcAft>
              <a:buClr>
                <a:schemeClr val="dk1"/>
              </a:buClr>
              <a:buSzPts val="1100"/>
              <a:buChar char="○"/>
              <a:defRPr>
                <a:solidFill>
                  <a:schemeClr val="dk1"/>
                </a:solidFill>
              </a:defRPr>
            </a:lvl5pPr>
            <a:lvl6pPr indent="-298450" lvl="5" marL="2743200" algn="l">
              <a:lnSpc>
                <a:spcPct val="115000"/>
              </a:lnSpc>
              <a:spcBef>
                <a:spcPts val="1600"/>
              </a:spcBef>
              <a:spcAft>
                <a:spcPts val="0"/>
              </a:spcAft>
              <a:buClr>
                <a:schemeClr val="dk1"/>
              </a:buClr>
              <a:buSzPts val="1100"/>
              <a:buChar char="■"/>
              <a:defRPr>
                <a:solidFill>
                  <a:schemeClr val="dk1"/>
                </a:solidFill>
              </a:defRPr>
            </a:lvl6pPr>
            <a:lvl7pPr indent="-298450" lvl="6" marL="3200400" algn="l">
              <a:lnSpc>
                <a:spcPct val="115000"/>
              </a:lnSpc>
              <a:spcBef>
                <a:spcPts val="1600"/>
              </a:spcBef>
              <a:spcAft>
                <a:spcPts val="0"/>
              </a:spcAft>
              <a:buClr>
                <a:schemeClr val="dk1"/>
              </a:buClr>
              <a:buSzPts val="1100"/>
              <a:buChar char="●"/>
              <a:defRPr>
                <a:solidFill>
                  <a:schemeClr val="dk1"/>
                </a:solidFill>
              </a:defRPr>
            </a:lvl7pPr>
            <a:lvl8pPr indent="-298450" lvl="7" marL="3657600" algn="l">
              <a:lnSpc>
                <a:spcPct val="115000"/>
              </a:lnSpc>
              <a:spcBef>
                <a:spcPts val="1600"/>
              </a:spcBef>
              <a:spcAft>
                <a:spcPts val="0"/>
              </a:spcAft>
              <a:buClr>
                <a:schemeClr val="dk1"/>
              </a:buClr>
              <a:buSzPts val="1100"/>
              <a:buChar char="○"/>
              <a:defRPr>
                <a:solidFill>
                  <a:schemeClr val="dk1"/>
                </a:solidFill>
              </a:defRPr>
            </a:lvl8pPr>
            <a:lvl9pPr indent="-298450" lvl="8" marL="4114800" algn="l">
              <a:lnSpc>
                <a:spcPct val="115000"/>
              </a:lnSpc>
              <a:spcBef>
                <a:spcPts val="1600"/>
              </a:spcBef>
              <a:spcAft>
                <a:spcPts val="1600"/>
              </a:spcAft>
              <a:buClr>
                <a:schemeClr val="dk1"/>
              </a:buClr>
              <a:buSzPts val="1100"/>
              <a:buChar char="■"/>
              <a:defRPr>
                <a:solidFill>
                  <a:schemeClr val="dk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OC">
  <p:cSld name="SECTION_HEADER_1">
    <p:spTree>
      <p:nvGrpSpPr>
        <p:cNvPr id="129" name="Shape 129"/>
        <p:cNvGrpSpPr/>
        <p:nvPr/>
      </p:nvGrpSpPr>
      <p:grpSpPr>
        <a:xfrm>
          <a:off x="0" y="0"/>
          <a:ext cx="0" cy="0"/>
          <a:chOff x="0" y="0"/>
          <a:chExt cx="0" cy="0"/>
        </a:xfrm>
      </p:grpSpPr>
      <p:grpSp>
        <p:nvGrpSpPr>
          <p:cNvPr id="130" name="Google Shape;130;p21"/>
          <p:cNvGrpSpPr/>
          <p:nvPr/>
        </p:nvGrpSpPr>
        <p:grpSpPr>
          <a:xfrm>
            <a:off x="4406400" y="0"/>
            <a:ext cx="4737600" cy="5143065"/>
            <a:chOff x="4406400" y="0"/>
            <a:chExt cx="4737600" cy="5143065"/>
          </a:xfrm>
        </p:grpSpPr>
        <p:sp>
          <p:nvSpPr>
            <p:cNvPr id="131" name="Google Shape;131;p21"/>
            <p:cNvSpPr/>
            <p:nvPr/>
          </p:nvSpPr>
          <p:spPr>
            <a:xfrm rot="5400000">
              <a:off x="4408200" y="-1800"/>
              <a:ext cx="4734000" cy="4737600"/>
            </a:xfrm>
            <a:prstGeom prst="diagStripe">
              <a:avLst>
                <a:gd fmla="val 49469" name="adj"/>
              </a:avLst>
            </a:prstGeom>
            <a:solidFill>
              <a:schemeClr val="lt1">
                <a:alpha val="3137"/>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21"/>
            <p:cNvSpPr/>
            <p:nvPr/>
          </p:nvSpPr>
          <p:spPr>
            <a:xfrm rot="5400000">
              <a:off x="4841125" y="5700"/>
              <a:ext cx="4298100" cy="4286700"/>
            </a:xfrm>
            <a:prstGeom prst="diagStripe">
              <a:avLst>
                <a:gd fmla="val 0" name="adj"/>
              </a:avLst>
            </a:prstGeom>
            <a:solidFill>
              <a:schemeClr val="lt1">
                <a:alpha val="3137"/>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21"/>
            <p:cNvSpPr/>
            <p:nvPr/>
          </p:nvSpPr>
          <p:spPr>
            <a:xfrm rot="-5400000">
              <a:off x="5618399" y="1236468"/>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21"/>
            <p:cNvSpPr/>
            <p:nvPr/>
          </p:nvSpPr>
          <p:spPr>
            <a:xfrm flipH="1">
              <a:off x="5849857" y="1443956"/>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21"/>
            <p:cNvSpPr/>
            <p:nvPr/>
          </p:nvSpPr>
          <p:spPr>
            <a:xfrm rot="-5400000">
              <a:off x="5987081" y="2469465"/>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21"/>
            <p:cNvSpPr/>
            <p:nvPr/>
          </p:nvSpPr>
          <p:spPr>
            <a:xfrm flipH="1">
              <a:off x="6222115" y="2676953"/>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21"/>
            <p:cNvSpPr/>
            <p:nvPr/>
          </p:nvSpPr>
          <p:spPr>
            <a:xfrm rot="-5400000">
              <a:off x="6675341" y="1862018"/>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 name="Google Shape;138;p21"/>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21"/>
            <p:cNvSpPr/>
            <p:nvPr/>
          </p:nvSpPr>
          <p:spPr>
            <a:xfrm rot="-5400000">
              <a:off x="6861141" y="2477810"/>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21"/>
            <p:cNvSpPr/>
            <p:nvPr/>
          </p:nvSpPr>
          <p:spPr>
            <a:xfrm flipH="1">
              <a:off x="7965266" y="2692963"/>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21"/>
            <p:cNvSpPr/>
            <p:nvPr/>
          </p:nvSpPr>
          <p:spPr>
            <a:xfrm flipH="1">
              <a:off x="8145082" y="3308755"/>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21"/>
            <p:cNvSpPr/>
            <p:nvPr/>
          </p:nvSpPr>
          <p:spPr>
            <a:xfrm rot="-5400000">
              <a:off x="7047599" y="3095015"/>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21"/>
            <p:cNvSpPr/>
            <p:nvPr/>
          </p:nvSpPr>
          <p:spPr>
            <a:xfrm flipH="1">
              <a:off x="7276649" y="3302502"/>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 name="Google Shape;144;p21"/>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21"/>
            <p:cNvSpPr/>
            <p:nvPr/>
          </p:nvSpPr>
          <p:spPr>
            <a:xfrm flipH="1">
              <a:off x="7462448" y="3918294"/>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21"/>
            <p:cNvSpPr/>
            <p:nvPr/>
          </p:nvSpPr>
          <p:spPr>
            <a:xfrm rot="-5400000">
              <a:off x="8102491" y="3718473"/>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21"/>
            <p:cNvSpPr/>
            <p:nvPr/>
          </p:nvSpPr>
          <p:spPr>
            <a:xfrm flipH="1">
              <a:off x="8334533" y="3925960"/>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21"/>
            <p:cNvSpPr/>
            <p:nvPr/>
          </p:nvSpPr>
          <p:spPr>
            <a:xfrm rot="-5400000">
              <a:off x="8288290" y="4334265"/>
              <a:ext cx="808800" cy="808800"/>
            </a:xfrm>
            <a:prstGeom prst="diagStripe">
              <a:avLst>
                <a:gd fmla="val 50000" name="adj"/>
              </a:avLst>
            </a:prstGeom>
            <a:solidFill>
              <a:schemeClr val="lt1">
                <a:alpha val="705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9" name="Google Shape;149;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
              <a:t>‹#›</a:t>
            </a:fld>
            <a:endParaRPr/>
          </a:p>
        </p:txBody>
      </p:sp>
      <p:sp>
        <p:nvSpPr>
          <p:cNvPr id="150" name="Google Shape;150;p21"/>
          <p:cNvSpPr txBox="1"/>
          <p:nvPr>
            <p:ph type="title"/>
          </p:nvPr>
        </p:nvSpPr>
        <p:spPr>
          <a:xfrm>
            <a:off x="1297500" y="393750"/>
            <a:ext cx="7038900" cy="914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6"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focus">
    <p:bg>
      <p:bgPr>
        <a:solidFill>
          <a:schemeClr val="dk1"/>
        </a:solidFill>
      </p:bgPr>
    </p:bg>
    <p:spTree>
      <p:nvGrpSpPr>
        <p:cNvPr id="5" name="Shape 5"/>
        <p:cNvGrpSpPr/>
        <p:nvPr/>
      </p:nvGrpSpPr>
      <p:grpSpPr>
        <a:xfrm>
          <a:off x="0" y="0"/>
          <a:ext cx="0" cy="0"/>
          <a:chOff x="0" y="0"/>
          <a:chExt cx="0" cy="0"/>
        </a:xfrm>
      </p:grpSpPr>
      <p:sp>
        <p:nvSpPr>
          <p:cNvPr id="6" name="Google Shape;6;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2pPr>
            <a:lvl3pPr lvl="2"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3pPr>
            <a:lvl4pPr lvl="3"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4pPr>
            <a:lvl5pPr lvl="4"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5pPr>
            <a:lvl6pPr lvl="5"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6pPr>
            <a:lvl7pPr lvl="6"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7pPr>
            <a:lvl8pPr lvl="7"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8pPr>
            <a:lvl9pPr lvl="8"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9pPr>
          </a:lstStyle>
          <a:p/>
        </p:txBody>
      </p:sp>
      <p:sp>
        <p:nvSpPr>
          <p:cNvPr id="7" name="Google Shape;7;p1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11150" lvl="0" marL="457200" marR="0" rtl="0" algn="l">
              <a:lnSpc>
                <a:spcPct val="115000"/>
              </a:lnSpc>
              <a:spcBef>
                <a:spcPts val="0"/>
              </a:spcBef>
              <a:spcAft>
                <a:spcPts val="0"/>
              </a:spcAft>
              <a:buClr>
                <a:schemeClr val="lt1"/>
              </a:buClr>
              <a:buSzPts val="1300"/>
              <a:buFont typeface="Lato"/>
              <a:buChar char="●"/>
              <a:defRPr b="0" i="0" sz="1300" u="none" cap="none" strike="noStrike">
                <a:solidFill>
                  <a:schemeClr val="lt1"/>
                </a:solidFill>
                <a:latin typeface="Lato"/>
                <a:ea typeface="Lato"/>
                <a:cs typeface="Lato"/>
                <a:sym typeface="Lato"/>
              </a:defRPr>
            </a:lvl1pPr>
            <a:lvl2pPr indent="-298450" lvl="1" marL="914400" marR="0" rtl="0" algn="l">
              <a:lnSpc>
                <a:spcPct val="115000"/>
              </a:lnSpc>
              <a:spcBef>
                <a:spcPts val="1600"/>
              </a:spcBef>
              <a:spcAft>
                <a:spcPts val="0"/>
              </a:spcAft>
              <a:buClr>
                <a:schemeClr val="lt1"/>
              </a:buClr>
              <a:buSzPts val="1100"/>
              <a:buFont typeface="Lato"/>
              <a:buChar char="○"/>
              <a:defRPr b="0" i="0" sz="1100" u="none" cap="none" strike="noStrike">
                <a:solidFill>
                  <a:schemeClr val="lt1"/>
                </a:solidFill>
                <a:latin typeface="Lato"/>
                <a:ea typeface="Lato"/>
                <a:cs typeface="Lato"/>
                <a:sym typeface="Lato"/>
              </a:defRPr>
            </a:lvl2pPr>
            <a:lvl3pPr indent="-298450" lvl="2" marL="1371600" marR="0" rtl="0" algn="l">
              <a:lnSpc>
                <a:spcPct val="115000"/>
              </a:lnSpc>
              <a:spcBef>
                <a:spcPts val="1600"/>
              </a:spcBef>
              <a:spcAft>
                <a:spcPts val="0"/>
              </a:spcAft>
              <a:buClr>
                <a:schemeClr val="lt1"/>
              </a:buClr>
              <a:buSzPts val="1100"/>
              <a:buFont typeface="Lato"/>
              <a:buChar char="■"/>
              <a:defRPr b="0" i="0" sz="1100" u="none" cap="none" strike="noStrike">
                <a:solidFill>
                  <a:schemeClr val="lt1"/>
                </a:solidFill>
                <a:latin typeface="Lato"/>
                <a:ea typeface="Lato"/>
                <a:cs typeface="Lato"/>
                <a:sym typeface="Lato"/>
              </a:defRPr>
            </a:lvl3pPr>
            <a:lvl4pPr indent="-298450" lvl="3" marL="1828800" marR="0" rtl="0" algn="l">
              <a:lnSpc>
                <a:spcPct val="115000"/>
              </a:lnSpc>
              <a:spcBef>
                <a:spcPts val="1600"/>
              </a:spcBef>
              <a:spcAft>
                <a:spcPts val="0"/>
              </a:spcAft>
              <a:buClr>
                <a:schemeClr val="lt1"/>
              </a:buClr>
              <a:buSzPts val="1100"/>
              <a:buFont typeface="Lato"/>
              <a:buChar char="●"/>
              <a:defRPr b="0" i="0" sz="1100" u="none" cap="none" strike="noStrike">
                <a:solidFill>
                  <a:schemeClr val="lt1"/>
                </a:solidFill>
                <a:latin typeface="Lato"/>
                <a:ea typeface="Lato"/>
                <a:cs typeface="Lato"/>
                <a:sym typeface="Lato"/>
              </a:defRPr>
            </a:lvl4pPr>
            <a:lvl5pPr indent="-298450" lvl="4" marL="2286000" marR="0" rtl="0" algn="l">
              <a:lnSpc>
                <a:spcPct val="115000"/>
              </a:lnSpc>
              <a:spcBef>
                <a:spcPts val="1600"/>
              </a:spcBef>
              <a:spcAft>
                <a:spcPts val="0"/>
              </a:spcAft>
              <a:buClr>
                <a:schemeClr val="lt1"/>
              </a:buClr>
              <a:buSzPts val="1100"/>
              <a:buFont typeface="Lato"/>
              <a:buChar char="○"/>
              <a:defRPr b="0" i="0" sz="1100" u="none" cap="none" strike="noStrike">
                <a:solidFill>
                  <a:schemeClr val="lt1"/>
                </a:solidFill>
                <a:latin typeface="Lato"/>
                <a:ea typeface="Lato"/>
                <a:cs typeface="Lato"/>
                <a:sym typeface="Lato"/>
              </a:defRPr>
            </a:lvl5pPr>
            <a:lvl6pPr indent="-298450" lvl="5" marL="2743200" marR="0" rtl="0" algn="l">
              <a:lnSpc>
                <a:spcPct val="115000"/>
              </a:lnSpc>
              <a:spcBef>
                <a:spcPts val="1600"/>
              </a:spcBef>
              <a:spcAft>
                <a:spcPts val="0"/>
              </a:spcAft>
              <a:buClr>
                <a:schemeClr val="lt1"/>
              </a:buClr>
              <a:buSzPts val="1100"/>
              <a:buFont typeface="Lato"/>
              <a:buChar char="■"/>
              <a:defRPr b="0" i="0" sz="1100" u="none" cap="none" strike="noStrike">
                <a:solidFill>
                  <a:schemeClr val="lt1"/>
                </a:solidFill>
                <a:latin typeface="Lato"/>
                <a:ea typeface="Lato"/>
                <a:cs typeface="Lato"/>
                <a:sym typeface="Lato"/>
              </a:defRPr>
            </a:lvl6pPr>
            <a:lvl7pPr indent="-298450" lvl="6" marL="3200400" marR="0" rtl="0" algn="l">
              <a:lnSpc>
                <a:spcPct val="115000"/>
              </a:lnSpc>
              <a:spcBef>
                <a:spcPts val="1600"/>
              </a:spcBef>
              <a:spcAft>
                <a:spcPts val="0"/>
              </a:spcAft>
              <a:buClr>
                <a:schemeClr val="lt1"/>
              </a:buClr>
              <a:buSzPts val="1100"/>
              <a:buFont typeface="Lato"/>
              <a:buChar char="●"/>
              <a:defRPr b="0" i="0" sz="1100" u="none" cap="none" strike="noStrike">
                <a:solidFill>
                  <a:schemeClr val="lt1"/>
                </a:solidFill>
                <a:latin typeface="Lato"/>
                <a:ea typeface="Lato"/>
                <a:cs typeface="Lato"/>
                <a:sym typeface="Lato"/>
              </a:defRPr>
            </a:lvl7pPr>
            <a:lvl8pPr indent="-298450" lvl="7" marL="3657600" marR="0" rtl="0" algn="l">
              <a:lnSpc>
                <a:spcPct val="115000"/>
              </a:lnSpc>
              <a:spcBef>
                <a:spcPts val="1600"/>
              </a:spcBef>
              <a:spcAft>
                <a:spcPts val="0"/>
              </a:spcAft>
              <a:buClr>
                <a:schemeClr val="lt1"/>
              </a:buClr>
              <a:buSzPts val="1100"/>
              <a:buFont typeface="Lato"/>
              <a:buChar char="○"/>
              <a:defRPr b="0" i="0" sz="1100" u="none" cap="none" strike="noStrike">
                <a:solidFill>
                  <a:schemeClr val="lt1"/>
                </a:solidFill>
                <a:latin typeface="Lato"/>
                <a:ea typeface="Lato"/>
                <a:cs typeface="Lato"/>
                <a:sym typeface="Lato"/>
              </a:defRPr>
            </a:lvl8pPr>
            <a:lvl9pPr indent="-298450" lvl="8" marL="4114800" marR="0" rtl="0" algn="l">
              <a:lnSpc>
                <a:spcPct val="115000"/>
              </a:lnSpc>
              <a:spcBef>
                <a:spcPts val="1600"/>
              </a:spcBef>
              <a:spcAft>
                <a:spcPts val="1600"/>
              </a:spcAft>
              <a:buClr>
                <a:schemeClr val="lt1"/>
              </a:buClr>
              <a:buSzPts val="1100"/>
              <a:buFont typeface="Lato"/>
              <a:buChar char="■"/>
              <a:defRPr b="0" i="0" sz="1100" u="none" cap="none" strike="noStrike">
                <a:solidFill>
                  <a:schemeClr val="lt1"/>
                </a:solidFill>
                <a:latin typeface="Lato"/>
                <a:ea typeface="Lato"/>
                <a:cs typeface="Lato"/>
                <a:sym typeface="Lato"/>
              </a:defRPr>
            </a:lvl9pPr>
          </a:lstStyle>
          <a:p/>
        </p:txBody>
      </p:sp>
      <p:sp>
        <p:nvSpPr>
          <p:cNvPr id="8" name="Google Shape;8;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5.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www.youtube.com/watch?v=Vx4ReBkMpP0" TargetMode="External"/><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 Id="rId5" Type="http://schemas.openxmlformats.org/officeDocument/2006/relationships/image" Target="../media/image11.jpg"/><Relationship Id="rId6" Type="http://schemas.openxmlformats.org/officeDocument/2006/relationships/image" Target="../media/image9.png"/><Relationship Id="rId7" Type="http://schemas.openxmlformats.org/officeDocument/2006/relationships/image" Target="../media/image21.png"/><Relationship Id="rId8"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7.png"/><Relationship Id="rId4" Type="http://schemas.openxmlformats.org/officeDocument/2006/relationships/image" Target="../media/image22.png"/><Relationship Id="rId5"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hyperlink" Target="https://fr.wikipedia.org/wiki/%C3%89conomie_(discipline)" TargetMode="External"/><Relationship Id="rId4" Type="http://schemas.openxmlformats.org/officeDocument/2006/relationships/hyperlink" Target="https://fr.wikipedia.org/wiki/Technologie_de_l%27information" TargetMode="External"/><Relationship Id="rId5" Type="http://schemas.openxmlformats.org/officeDocument/2006/relationships/image" Target="../media/image14.png"/><Relationship Id="rId6" Type="http://schemas.openxmlformats.org/officeDocument/2006/relationships/hyperlink" Target="http://drive.google.com/file/d/16N7DHKIwLN0Sz8Qinp5FBo-m04bH6A9V/view" TargetMode="External"/><Relationship Id="rId7"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1"/>
          <p:cNvSpPr txBox="1"/>
          <p:nvPr>
            <p:ph type="ctrTitle"/>
          </p:nvPr>
        </p:nvSpPr>
        <p:spPr>
          <a:xfrm>
            <a:off x="2985175" y="1395875"/>
            <a:ext cx="5884500" cy="1578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4000"/>
              <a:buNone/>
            </a:pPr>
            <a:r>
              <a:rPr lang="fr" sz="3300"/>
              <a:t>LA SPÉCIALITÉ NUMÉRIQUE ET </a:t>
            </a:r>
            <a:endParaRPr sz="3300"/>
          </a:p>
          <a:p>
            <a:pPr indent="0" lvl="0" marL="0" rtl="0" algn="ctr">
              <a:lnSpc>
                <a:spcPct val="100000"/>
              </a:lnSpc>
              <a:spcBef>
                <a:spcPts val="0"/>
              </a:spcBef>
              <a:spcAft>
                <a:spcPts val="0"/>
              </a:spcAft>
              <a:buSzPts val="4000"/>
              <a:buNone/>
            </a:pPr>
            <a:r>
              <a:rPr lang="fr" sz="3300"/>
              <a:t>SCIENCES INFORMATIQUE</a:t>
            </a:r>
            <a:endParaRPr sz="3300"/>
          </a:p>
        </p:txBody>
      </p:sp>
      <p:sp>
        <p:nvSpPr>
          <p:cNvPr id="229" name="Google Shape;229;p1"/>
          <p:cNvSpPr txBox="1"/>
          <p:nvPr/>
        </p:nvSpPr>
        <p:spPr>
          <a:xfrm>
            <a:off x="4192075" y="3372700"/>
            <a:ext cx="3470700" cy="797700"/>
          </a:xfrm>
          <a:prstGeom prst="rect">
            <a:avLst/>
          </a:prstGeom>
          <a:noFill/>
          <a:ln>
            <a:noFill/>
          </a:ln>
        </p:spPr>
        <p:txBody>
          <a:bodyPr anchorCtr="0" anchor="t" bIns="91425" lIns="91425" spcFirstLastPara="1" rIns="91425" wrap="square" tIns="91425">
            <a:noAutofit/>
          </a:bodyPr>
          <a:lstStyle/>
          <a:p>
            <a:pPr indent="-469900" lvl="0" marL="457200" rtl="0" algn="ctr">
              <a:lnSpc>
                <a:spcPct val="115000"/>
              </a:lnSpc>
              <a:spcBef>
                <a:spcPts val="0"/>
              </a:spcBef>
              <a:spcAft>
                <a:spcPts val="0"/>
              </a:spcAft>
              <a:buClr>
                <a:srgbClr val="FFFFFF"/>
              </a:buClr>
              <a:buSzPts val="3800"/>
              <a:buFont typeface="Lato"/>
              <a:buChar char="-"/>
            </a:pPr>
            <a:r>
              <a:rPr lang="fr" sz="3800">
                <a:solidFill>
                  <a:srgbClr val="FFFFFF"/>
                </a:solidFill>
                <a:latin typeface="Lato"/>
                <a:ea typeface="Lato"/>
                <a:cs typeface="Lato"/>
                <a:sym typeface="Lato"/>
              </a:rPr>
              <a:t>N S I -</a:t>
            </a:r>
            <a:endParaRPr sz="4000">
              <a:solidFill>
                <a:srgbClr val="FFFFFF"/>
              </a:solidFill>
              <a:latin typeface="Lato"/>
              <a:ea typeface="Lato"/>
              <a:cs typeface="Lato"/>
              <a:sym typeface="La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10"/>
          <p:cNvSpPr txBox="1"/>
          <p:nvPr>
            <p:ph type="title"/>
          </p:nvPr>
        </p:nvSpPr>
        <p:spPr>
          <a:xfrm>
            <a:off x="1158100" y="702650"/>
            <a:ext cx="3159600" cy="1179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2400"/>
              <a:buNone/>
            </a:pPr>
            <a:r>
              <a:rPr lang="fr"/>
              <a:t>TOP 10 des métiers qui recrutent </a:t>
            </a:r>
            <a:endParaRPr/>
          </a:p>
        </p:txBody>
      </p:sp>
      <p:sp>
        <p:nvSpPr>
          <p:cNvPr id="360" name="Google Shape;360;p10"/>
          <p:cNvSpPr txBox="1"/>
          <p:nvPr>
            <p:ph idx="1" type="body"/>
          </p:nvPr>
        </p:nvSpPr>
        <p:spPr>
          <a:xfrm>
            <a:off x="356900" y="2021025"/>
            <a:ext cx="3870600" cy="12507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SzPts val="1300"/>
              <a:buNone/>
            </a:pPr>
            <a:r>
              <a:rPr lang="fr">
                <a:solidFill>
                  <a:srgbClr val="FFFFFF"/>
                </a:solidFill>
              </a:rPr>
              <a:t>Les professionnels de l’informatique sont principalement recherchés au sein des entreprises qui produisent des logiciels, qui vendent des produits sur internet ou encore celles qui sont spécialisées dans le domaine de l’assurance et de la banque. </a:t>
            </a:r>
            <a:endParaRPr>
              <a:solidFill>
                <a:srgbClr val="FFFFFF"/>
              </a:solidFill>
            </a:endParaRPr>
          </a:p>
          <a:p>
            <a:pPr indent="0" lvl="0" marL="0" rtl="0" algn="just">
              <a:lnSpc>
                <a:spcPct val="115000"/>
              </a:lnSpc>
              <a:spcBef>
                <a:spcPts val="1600"/>
              </a:spcBef>
              <a:spcAft>
                <a:spcPts val="1600"/>
              </a:spcAft>
              <a:buSzPts val="1300"/>
              <a:buNone/>
            </a:pPr>
            <a:r>
              <a:rPr lang="fr">
                <a:solidFill>
                  <a:srgbClr val="FFFFFF"/>
                </a:solidFill>
              </a:rPr>
              <a:t>Preuve que le secteur informatique est en plein essor, sur les offres d’emploi dans le secteur en 2017, 85 % proposaient des contrats en CDI et 66 % correspondaient à des créations de postes. </a:t>
            </a:r>
            <a:endParaRPr/>
          </a:p>
        </p:txBody>
      </p:sp>
      <p:sp>
        <p:nvSpPr>
          <p:cNvPr id="361" name="Google Shape;361;p10"/>
          <p:cNvSpPr/>
          <p:nvPr/>
        </p:nvSpPr>
        <p:spPr>
          <a:xfrm>
            <a:off x="5058251" y="3154500"/>
            <a:ext cx="1018200" cy="1018200"/>
          </a:xfrm>
          <a:prstGeom prst="ellips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 name="Google Shape;362;p10"/>
          <p:cNvSpPr/>
          <p:nvPr/>
        </p:nvSpPr>
        <p:spPr>
          <a:xfrm>
            <a:off x="5108501" y="3204750"/>
            <a:ext cx="917700" cy="917700"/>
          </a:xfrm>
          <a:prstGeom prst="ellipse">
            <a:avLst/>
          </a:prstGeom>
          <a:solidFill>
            <a:srgbClr val="CCCCC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 name="Google Shape;363;p10"/>
          <p:cNvSpPr/>
          <p:nvPr/>
        </p:nvSpPr>
        <p:spPr>
          <a:xfrm>
            <a:off x="5108501" y="3204750"/>
            <a:ext cx="917700" cy="917700"/>
          </a:xfrm>
          <a:prstGeom prst="pie">
            <a:avLst>
              <a:gd fmla="val 7181818" name="adj1"/>
              <a:gd fmla="val 16200000" name="adj2"/>
            </a:avLst>
          </a:prstGeom>
          <a:gradFill>
            <a:gsLst>
              <a:gs pos="0">
                <a:srgbClr val="A8B8DF"/>
              </a:gs>
              <a:gs pos="100000">
                <a:srgbClr val="516DB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10"/>
          <p:cNvSpPr/>
          <p:nvPr/>
        </p:nvSpPr>
        <p:spPr>
          <a:xfrm>
            <a:off x="5239301" y="3335550"/>
            <a:ext cx="656100" cy="656100"/>
          </a:xfrm>
          <a:prstGeom prst="ellips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10"/>
          <p:cNvSpPr txBox="1"/>
          <p:nvPr/>
        </p:nvSpPr>
        <p:spPr>
          <a:xfrm>
            <a:off x="4991900" y="4245800"/>
            <a:ext cx="1159200" cy="436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1600"/>
              </a:spcAft>
              <a:buClr>
                <a:srgbClr val="000000"/>
              </a:buClr>
              <a:buSzPts val="800"/>
              <a:buFont typeface="Arial"/>
              <a:buNone/>
            </a:pPr>
            <a:r>
              <a:rPr b="0" i="0" lang="fr" sz="800" u="none" cap="none" strike="noStrike">
                <a:solidFill>
                  <a:schemeClr val="lt1"/>
                </a:solidFill>
                <a:latin typeface="Lato"/>
                <a:ea typeface="Lato"/>
                <a:cs typeface="Lato"/>
                <a:sym typeface="Lato"/>
              </a:rPr>
              <a:t>Insérez votre texte ici</a:t>
            </a:r>
            <a:endParaRPr b="0" i="0" sz="800" u="none" cap="none" strike="noStrike">
              <a:solidFill>
                <a:schemeClr val="lt1"/>
              </a:solidFill>
              <a:latin typeface="Lato"/>
              <a:ea typeface="Lato"/>
              <a:cs typeface="Lato"/>
              <a:sym typeface="Lato"/>
            </a:endParaRPr>
          </a:p>
        </p:txBody>
      </p:sp>
      <p:sp>
        <p:nvSpPr>
          <p:cNvPr id="366" name="Google Shape;366;p10"/>
          <p:cNvSpPr txBox="1"/>
          <p:nvPr/>
        </p:nvSpPr>
        <p:spPr>
          <a:xfrm>
            <a:off x="5342249" y="3508020"/>
            <a:ext cx="462300" cy="2706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rgbClr val="000000"/>
              </a:buClr>
              <a:buSzPts val="1000"/>
              <a:buFont typeface="Arial"/>
              <a:buNone/>
            </a:pPr>
            <a:r>
              <a:rPr b="1" i="0" lang="fr" sz="1000" u="none" cap="none" strike="noStrike">
                <a:solidFill>
                  <a:schemeClr val="lt1"/>
                </a:solidFill>
                <a:latin typeface="Lato"/>
                <a:ea typeface="Lato"/>
                <a:cs typeface="Lato"/>
                <a:sym typeface="Lato"/>
              </a:rPr>
              <a:t>42 %</a:t>
            </a:r>
            <a:endParaRPr b="1" i="0" sz="1000" u="none" cap="none" strike="noStrike">
              <a:solidFill>
                <a:schemeClr val="lt1"/>
              </a:solidFill>
              <a:latin typeface="Lato"/>
              <a:ea typeface="Lato"/>
              <a:cs typeface="Lato"/>
              <a:sym typeface="Lato"/>
            </a:endParaRPr>
          </a:p>
          <a:p>
            <a:pPr indent="0" lvl="0" marL="0" marR="0" rtl="0" algn="ctr">
              <a:lnSpc>
                <a:spcPct val="100000"/>
              </a:lnSpc>
              <a:spcBef>
                <a:spcPts val="1600"/>
              </a:spcBef>
              <a:spcAft>
                <a:spcPts val="0"/>
              </a:spcAft>
              <a:buClr>
                <a:srgbClr val="000000"/>
              </a:buClr>
              <a:buSzPts val="1400"/>
              <a:buFont typeface="Arial"/>
              <a:buNone/>
            </a:pPr>
            <a:r>
              <a:t/>
            </a:r>
            <a:endParaRPr b="1" i="0" sz="1400" u="none" cap="none" strike="noStrike">
              <a:solidFill>
                <a:schemeClr val="lt1"/>
              </a:solidFill>
              <a:latin typeface="Lato"/>
              <a:ea typeface="Lato"/>
              <a:cs typeface="Lato"/>
              <a:sym typeface="Lato"/>
            </a:endParaRPr>
          </a:p>
        </p:txBody>
      </p:sp>
      <p:sp>
        <p:nvSpPr>
          <p:cNvPr id="367" name="Google Shape;367;p10"/>
          <p:cNvSpPr/>
          <p:nvPr/>
        </p:nvSpPr>
        <p:spPr>
          <a:xfrm>
            <a:off x="6907209" y="3154500"/>
            <a:ext cx="1018200" cy="1018200"/>
          </a:xfrm>
          <a:prstGeom prst="ellips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 name="Google Shape;368;p10"/>
          <p:cNvSpPr/>
          <p:nvPr/>
        </p:nvSpPr>
        <p:spPr>
          <a:xfrm>
            <a:off x="6957459" y="3204750"/>
            <a:ext cx="917700" cy="917700"/>
          </a:xfrm>
          <a:prstGeom prst="ellipse">
            <a:avLst/>
          </a:prstGeom>
          <a:solidFill>
            <a:srgbClr val="CCCCC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10"/>
          <p:cNvSpPr/>
          <p:nvPr/>
        </p:nvSpPr>
        <p:spPr>
          <a:xfrm>
            <a:off x="6957459" y="3204750"/>
            <a:ext cx="917700" cy="917700"/>
          </a:xfrm>
          <a:prstGeom prst="pie">
            <a:avLst>
              <a:gd fmla="val 11912349" name="adj1"/>
              <a:gd fmla="val 16200000" name="adj2"/>
            </a:avLst>
          </a:prstGeom>
          <a:gradFill>
            <a:gsLst>
              <a:gs pos="0">
                <a:srgbClr val="A8B8DF"/>
              </a:gs>
              <a:gs pos="100000">
                <a:srgbClr val="516DB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 name="Google Shape;370;p10"/>
          <p:cNvSpPr/>
          <p:nvPr/>
        </p:nvSpPr>
        <p:spPr>
          <a:xfrm>
            <a:off x="7088259" y="3335550"/>
            <a:ext cx="656100" cy="656100"/>
          </a:xfrm>
          <a:prstGeom prst="ellips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 name="Google Shape;371;p10"/>
          <p:cNvSpPr txBox="1"/>
          <p:nvPr/>
        </p:nvSpPr>
        <p:spPr>
          <a:xfrm>
            <a:off x="6840100" y="4245800"/>
            <a:ext cx="1159200" cy="436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1600"/>
              </a:spcAft>
              <a:buClr>
                <a:srgbClr val="000000"/>
              </a:buClr>
              <a:buSzPts val="800"/>
              <a:buFont typeface="Arial"/>
              <a:buNone/>
            </a:pPr>
            <a:r>
              <a:rPr b="0" i="0" lang="fr" sz="800" u="none" cap="none" strike="noStrike">
                <a:solidFill>
                  <a:schemeClr val="lt1"/>
                </a:solidFill>
                <a:latin typeface="Lato"/>
                <a:ea typeface="Lato"/>
                <a:cs typeface="Lato"/>
                <a:sym typeface="Lato"/>
              </a:rPr>
              <a:t>Insérez votre texte ici</a:t>
            </a:r>
            <a:endParaRPr b="0" i="0" sz="800" u="none" cap="none" strike="noStrike">
              <a:solidFill>
                <a:schemeClr val="lt1"/>
              </a:solidFill>
              <a:latin typeface="Lato"/>
              <a:ea typeface="Lato"/>
              <a:cs typeface="Lato"/>
              <a:sym typeface="Lato"/>
            </a:endParaRPr>
          </a:p>
        </p:txBody>
      </p:sp>
      <p:sp>
        <p:nvSpPr>
          <p:cNvPr id="372" name="Google Shape;372;p10"/>
          <p:cNvSpPr txBox="1"/>
          <p:nvPr/>
        </p:nvSpPr>
        <p:spPr>
          <a:xfrm>
            <a:off x="7185192" y="3508020"/>
            <a:ext cx="462300" cy="2706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rgbClr val="000000"/>
              </a:buClr>
              <a:buSzPts val="1000"/>
              <a:buFont typeface="Arial"/>
              <a:buNone/>
            </a:pPr>
            <a:r>
              <a:rPr b="1" i="0" lang="fr" sz="1000" u="none" cap="none" strike="noStrike">
                <a:solidFill>
                  <a:schemeClr val="lt1"/>
                </a:solidFill>
                <a:latin typeface="Lato"/>
                <a:ea typeface="Lato"/>
                <a:cs typeface="Lato"/>
                <a:sym typeface="Lato"/>
              </a:rPr>
              <a:t>17 %</a:t>
            </a:r>
            <a:endParaRPr b="1" i="0" sz="1000" u="none" cap="none" strike="noStrike">
              <a:solidFill>
                <a:schemeClr val="lt1"/>
              </a:solidFill>
              <a:latin typeface="Lato"/>
              <a:ea typeface="Lato"/>
              <a:cs typeface="Lato"/>
              <a:sym typeface="Lato"/>
            </a:endParaRPr>
          </a:p>
          <a:p>
            <a:pPr indent="0" lvl="0" marL="0" marR="0" rtl="0" algn="ctr">
              <a:lnSpc>
                <a:spcPct val="100000"/>
              </a:lnSpc>
              <a:spcBef>
                <a:spcPts val="1600"/>
              </a:spcBef>
              <a:spcAft>
                <a:spcPts val="0"/>
              </a:spcAft>
              <a:buClr>
                <a:srgbClr val="000000"/>
              </a:buClr>
              <a:buSzPts val="1400"/>
              <a:buFont typeface="Arial"/>
              <a:buNone/>
            </a:pPr>
            <a:r>
              <a:t/>
            </a:r>
            <a:endParaRPr b="1" i="0" sz="1400" u="none" cap="none" strike="noStrike">
              <a:solidFill>
                <a:schemeClr val="lt1"/>
              </a:solidFill>
              <a:latin typeface="Lato"/>
              <a:ea typeface="Lato"/>
              <a:cs typeface="Lato"/>
              <a:sym typeface="Lato"/>
            </a:endParaRPr>
          </a:p>
        </p:txBody>
      </p:sp>
      <p:pic>
        <p:nvPicPr>
          <p:cNvPr descr="offset_comp_442889_edtied2.jpg" id="373" name="Google Shape;373;p10"/>
          <p:cNvPicPr preferRelativeResize="0"/>
          <p:nvPr/>
        </p:nvPicPr>
        <p:blipFill rotWithShape="1">
          <a:blip r:embed="rId3">
            <a:alphaModFix/>
          </a:blip>
          <a:srcRect b="12949" l="40834" r="22818" t="36462"/>
          <a:stretch/>
        </p:blipFill>
        <p:spPr>
          <a:xfrm rot="10800000">
            <a:off x="6240280" y="5276"/>
            <a:ext cx="2898000" cy="2691600"/>
          </a:xfrm>
          <a:prstGeom prst="rtTriangle">
            <a:avLst/>
          </a:prstGeom>
          <a:noFill/>
          <a:ln>
            <a:noFill/>
          </a:ln>
        </p:spPr>
      </p:pic>
      <p:pic>
        <p:nvPicPr>
          <p:cNvPr id="374" name="Google Shape;374;p10"/>
          <p:cNvPicPr preferRelativeResize="0"/>
          <p:nvPr/>
        </p:nvPicPr>
        <p:blipFill rotWithShape="1">
          <a:blip r:embed="rId4">
            <a:alphaModFix/>
          </a:blip>
          <a:srcRect b="40726" l="0" r="0" t="12991"/>
          <a:stretch/>
        </p:blipFill>
        <p:spPr>
          <a:xfrm>
            <a:off x="4457021" y="0"/>
            <a:ext cx="4746030" cy="517822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11"/>
          <p:cNvSpPr txBox="1"/>
          <p:nvPr>
            <p:ph type="title"/>
          </p:nvPr>
        </p:nvSpPr>
        <p:spPr>
          <a:xfrm>
            <a:off x="418200" y="382650"/>
            <a:ext cx="8307600" cy="43782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400"/>
              <a:buNone/>
            </a:pPr>
            <a:r>
              <a:t/>
            </a:r>
            <a:endParaRPr/>
          </a:p>
          <a:p>
            <a:pPr indent="0" lvl="0" marL="0" rtl="0" algn="ctr">
              <a:lnSpc>
                <a:spcPct val="100000"/>
              </a:lnSpc>
              <a:spcBef>
                <a:spcPts val="0"/>
              </a:spcBef>
              <a:spcAft>
                <a:spcPts val="0"/>
              </a:spcAft>
              <a:buSzPts val="2400"/>
              <a:buNone/>
            </a:pPr>
            <a:r>
              <a:rPr lang="fr"/>
              <a:t>Si vous avez des questions, vous pouvez les poser à l’un des deux professeurs de NSI de l’établissement :</a:t>
            </a:r>
            <a:endParaRPr/>
          </a:p>
          <a:p>
            <a:pPr indent="0" lvl="0" marL="0" rtl="0" algn="ctr">
              <a:lnSpc>
                <a:spcPct val="100000"/>
              </a:lnSpc>
              <a:spcBef>
                <a:spcPts val="0"/>
              </a:spcBef>
              <a:spcAft>
                <a:spcPts val="0"/>
              </a:spcAft>
              <a:buSzPts val="2400"/>
              <a:buNone/>
            </a:pPr>
            <a:r>
              <a:t/>
            </a:r>
            <a:endParaRPr/>
          </a:p>
          <a:p>
            <a:pPr indent="0" lvl="0" marL="0" rtl="0" algn="ctr">
              <a:lnSpc>
                <a:spcPct val="100000"/>
              </a:lnSpc>
              <a:spcBef>
                <a:spcPts val="0"/>
              </a:spcBef>
              <a:spcAft>
                <a:spcPts val="0"/>
              </a:spcAft>
              <a:buSzPts val="2400"/>
              <a:buNone/>
            </a:pPr>
            <a:r>
              <a:rPr lang="fr"/>
              <a:t>Mr Blyweert</a:t>
            </a:r>
            <a:endParaRPr/>
          </a:p>
          <a:p>
            <a:pPr indent="0" lvl="0" marL="0" rtl="0" algn="ctr">
              <a:lnSpc>
                <a:spcPct val="100000"/>
              </a:lnSpc>
              <a:spcBef>
                <a:spcPts val="0"/>
              </a:spcBef>
              <a:spcAft>
                <a:spcPts val="0"/>
              </a:spcAft>
              <a:buSzPts val="2400"/>
              <a:buNone/>
            </a:pPr>
            <a:r>
              <a:rPr lang="fr"/>
              <a:t> </a:t>
            </a:r>
            <a:endParaRPr/>
          </a:p>
          <a:p>
            <a:pPr indent="0" lvl="0" marL="0" rtl="0" algn="ctr">
              <a:lnSpc>
                <a:spcPct val="100000"/>
              </a:lnSpc>
              <a:spcBef>
                <a:spcPts val="0"/>
              </a:spcBef>
              <a:spcAft>
                <a:spcPts val="0"/>
              </a:spcAft>
              <a:buSzPts val="2400"/>
              <a:buNone/>
            </a:pPr>
            <a:r>
              <a:rPr lang="fr"/>
              <a:t>et</a:t>
            </a:r>
            <a:endParaRPr/>
          </a:p>
          <a:p>
            <a:pPr indent="0" lvl="0" marL="0" rtl="0" algn="ctr">
              <a:lnSpc>
                <a:spcPct val="100000"/>
              </a:lnSpc>
              <a:spcBef>
                <a:spcPts val="0"/>
              </a:spcBef>
              <a:spcAft>
                <a:spcPts val="0"/>
              </a:spcAft>
              <a:buSzPts val="2400"/>
              <a:buNone/>
            </a:pPr>
            <a:r>
              <a:rPr lang="fr"/>
              <a:t> </a:t>
            </a:r>
            <a:endParaRPr/>
          </a:p>
          <a:p>
            <a:pPr indent="0" lvl="0" marL="0" rtl="0" algn="ctr">
              <a:lnSpc>
                <a:spcPct val="100000"/>
              </a:lnSpc>
              <a:spcBef>
                <a:spcPts val="0"/>
              </a:spcBef>
              <a:spcAft>
                <a:spcPts val="0"/>
              </a:spcAft>
              <a:buSzPts val="2400"/>
              <a:buNone/>
            </a:pPr>
            <a:r>
              <a:rPr lang="fr"/>
              <a:t>Mme Faure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2"/>
          <p:cNvSpPr txBox="1"/>
          <p:nvPr>
            <p:ph type="title"/>
          </p:nvPr>
        </p:nvSpPr>
        <p:spPr>
          <a:xfrm>
            <a:off x="361076" y="1924850"/>
            <a:ext cx="2903400" cy="1797300"/>
          </a:xfrm>
          <a:prstGeom prst="rect">
            <a:avLst/>
          </a:prstGeom>
          <a:noFill/>
          <a:ln cap="flat" cmpd="sng" w="9525">
            <a:solidFill>
              <a:schemeClr val="lt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t/>
            </a:r>
            <a:endParaRPr/>
          </a:p>
          <a:p>
            <a:pPr indent="0" lvl="0" marL="0" rtl="0" algn="l">
              <a:lnSpc>
                <a:spcPct val="115000"/>
              </a:lnSpc>
              <a:spcBef>
                <a:spcPts val="0"/>
              </a:spcBef>
              <a:spcAft>
                <a:spcPts val="0"/>
              </a:spcAft>
              <a:buSzPts val="1800"/>
              <a:buNone/>
            </a:pPr>
            <a:r>
              <a:rPr lang="fr"/>
              <a:t>CLASSE DE PREMIÈRE</a:t>
            </a:r>
            <a:endParaRPr/>
          </a:p>
          <a:p>
            <a:pPr indent="0" lvl="0" marL="0" rtl="0" algn="l">
              <a:lnSpc>
                <a:spcPct val="115000"/>
              </a:lnSpc>
              <a:spcBef>
                <a:spcPts val="0"/>
              </a:spcBef>
              <a:spcAft>
                <a:spcPts val="1600"/>
              </a:spcAft>
              <a:buSzPts val="1800"/>
              <a:buNone/>
            </a:pPr>
            <a:r>
              <a:rPr lang="fr"/>
              <a:t> 4 heures : 2x2 heures</a:t>
            </a:r>
            <a:endParaRPr/>
          </a:p>
        </p:txBody>
      </p:sp>
      <p:grpSp>
        <p:nvGrpSpPr>
          <p:cNvPr id="235" name="Google Shape;235;p2"/>
          <p:cNvGrpSpPr/>
          <p:nvPr/>
        </p:nvGrpSpPr>
        <p:grpSpPr>
          <a:xfrm>
            <a:off x="3895497" y="891542"/>
            <a:ext cx="1403095" cy="3361448"/>
            <a:chOff x="7475548" y="3728000"/>
            <a:chExt cx="316504" cy="758244"/>
          </a:xfrm>
        </p:grpSpPr>
        <p:sp>
          <p:nvSpPr>
            <p:cNvPr id="236" name="Google Shape;236;p2"/>
            <p:cNvSpPr/>
            <p:nvPr/>
          </p:nvSpPr>
          <p:spPr>
            <a:xfrm rot="10800000">
              <a:off x="7475552" y="4233644"/>
              <a:ext cx="316500" cy="252600"/>
            </a:xfrm>
            <a:prstGeom prst="round2SameRect">
              <a:avLst>
                <a:gd fmla="val 16667" name="adj1"/>
                <a:gd fmla="val 0" name="adj2"/>
              </a:avLst>
            </a:prstGeom>
            <a:solidFill>
              <a:srgbClr val="E7E7E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2"/>
            <p:cNvSpPr/>
            <p:nvPr/>
          </p:nvSpPr>
          <p:spPr>
            <a:xfrm rot="5400000">
              <a:off x="7506587" y="4276887"/>
              <a:ext cx="140700" cy="201900"/>
            </a:xfrm>
            <a:prstGeom prst="triangle">
              <a:avLst>
                <a:gd fmla="val 27359" name="adj"/>
              </a:avLst>
            </a:prstGeom>
            <a:solidFill>
              <a:srgbClr val="CCCCC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p2"/>
            <p:cNvSpPr/>
            <p:nvPr/>
          </p:nvSpPr>
          <p:spPr>
            <a:xfrm>
              <a:off x="7475548" y="3728000"/>
              <a:ext cx="316500" cy="252600"/>
            </a:xfrm>
            <a:prstGeom prst="round2SameRect">
              <a:avLst>
                <a:gd fmla="val 16667" name="adj1"/>
                <a:gd fmla="val 0" name="adj2"/>
              </a:avLst>
            </a:prstGeom>
            <a:solidFill>
              <a:srgbClr val="E7E7E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39" name="Google Shape;239;p2"/>
          <p:cNvGrpSpPr/>
          <p:nvPr/>
        </p:nvGrpSpPr>
        <p:grpSpPr>
          <a:xfrm>
            <a:off x="3491361" y="1465383"/>
            <a:ext cx="2321335" cy="2247075"/>
            <a:chOff x="7384385" y="3857442"/>
            <a:chExt cx="523637" cy="506874"/>
          </a:xfrm>
        </p:grpSpPr>
        <p:sp>
          <p:nvSpPr>
            <p:cNvPr id="240" name="Google Shape;240;p2"/>
            <p:cNvSpPr/>
            <p:nvPr/>
          </p:nvSpPr>
          <p:spPr>
            <a:xfrm>
              <a:off x="7384385" y="3865416"/>
              <a:ext cx="498900" cy="498900"/>
            </a:xfrm>
            <a:prstGeom prst="ellipse">
              <a:avLst/>
            </a:prstGeom>
            <a:solidFill>
              <a:srgbClr val="9999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41" name="Google Shape;241;p2"/>
            <p:cNvGrpSpPr/>
            <p:nvPr/>
          </p:nvGrpSpPr>
          <p:grpSpPr>
            <a:xfrm>
              <a:off x="7384385" y="3857442"/>
              <a:ext cx="523637" cy="498900"/>
              <a:chOff x="7384385" y="3857442"/>
              <a:chExt cx="523637" cy="498900"/>
            </a:xfrm>
          </p:grpSpPr>
          <p:sp>
            <p:nvSpPr>
              <p:cNvPr id="242" name="Google Shape;242;p2"/>
              <p:cNvSpPr/>
              <p:nvPr/>
            </p:nvSpPr>
            <p:spPr>
              <a:xfrm>
                <a:off x="7384385" y="3857442"/>
                <a:ext cx="498900" cy="498900"/>
              </a:xfrm>
              <a:prstGeom prst="ellipse">
                <a:avLst/>
              </a:prstGeom>
              <a:solidFill>
                <a:srgbClr val="D9D9D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2"/>
              <p:cNvSpPr/>
              <p:nvPr/>
            </p:nvSpPr>
            <p:spPr>
              <a:xfrm>
                <a:off x="7856422" y="4081138"/>
                <a:ext cx="51600" cy="51600"/>
              </a:xfrm>
              <a:prstGeom prst="flowChartDelay">
                <a:avLst/>
              </a:prstGeom>
              <a:solidFill>
                <a:srgbClr val="D9D9D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pic>
        <p:nvPicPr>
          <p:cNvPr descr="offset_comp_342327_edited.jpg" id="244" name="Google Shape;244;p2"/>
          <p:cNvPicPr preferRelativeResize="0"/>
          <p:nvPr/>
        </p:nvPicPr>
        <p:blipFill rotWithShape="1">
          <a:blip r:embed="rId3">
            <a:alphaModFix/>
          </a:blip>
          <a:srcRect b="26639" l="46579" r="31858" t="48531"/>
          <a:stretch/>
        </p:blipFill>
        <p:spPr>
          <a:xfrm>
            <a:off x="3625513" y="1605774"/>
            <a:ext cx="1944300" cy="1940700"/>
          </a:xfrm>
          <a:prstGeom prst="ellipse">
            <a:avLst/>
          </a:prstGeom>
          <a:noFill/>
          <a:ln cap="flat" cmpd="sng" w="28575">
            <a:solidFill>
              <a:srgbClr val="FFFFFF"/>
            </a:solidFill>
            <a:prstDash val="solid"/>
            <a:round/>
            <a:headEnd len="sm" w="sm" type="none"/>
            <a:tailEnd len="sm" w="sm" type="none"/>
          </a:ln>
        </p:spPr>
      </p:pic>
      <p:sp>
        <p:nvSpPr>
          <p:cNvPr id="245" name="Google Shape;245;p2"/>
          <p:cNvSpPr txBox="1"/>
          <p:nvPr>
            <p:ph idx="2" type="title"/>
          </p:nvPr>
        </p:nvSpPr>
        <p:spPr>
          <a:xfrm>
            <a:off x="1052550" y="490250"/>
            <a:ext cx="7038900" cy="487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000"/>
              <a:buNone/>
            </a:pPr>
            <a:r>
              <a:rPr lang="fr" sz="2400"/>
              <a:t>HORAIRES</a:t>
            </a:r>
            <a:endParaRPr sz="2400"/>
          </a:p>
        </p:txBody>
      </p:sp>
      <p:sp>
        <p:nvSpPr>
          <p:cNvPr id="246" name="Google Shape;246;p2"/>
          <p:cNvSpPr txBox="1"/>
          <p:nvPr>
            <p:ph type="title"/>
          </p:nvPr>
        </p:nvSpPr>
        <p:spPr>
          <a:xfrm>
            <a:off x="5930875" y="1924850"/>
            <a:ext cx="3012000" cy="1797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t/>
            </a:r>
            <a:endParaRPr>
              <a:solidFill>
                <a:schemeClr val="dk1"/>
              </a:solidFill>
            </a:endParaRPr>
          </a:p>
          <a:p>
            <a:pPr indent="0" lvl="0" marL="0" rtl="0" algn="l">
              <a:lnSpc>
                <a:spcPct val="115000"/>
              </a:lnSpc>
              <a:spcBef>
                <a:spcPts val="0"/>
              </a:spcBef>
              <a:spcAft>
                <a:spcPts val="0"/>
              </a:spcAft>
              <a:buSzPts val="1800"/>
              <a:buNone/>
            </a:pPr>
            <a:r>
              <a:rPr lang="fr">
                <a:solidFill>
                  <a:schemeClr val="dk1"/>
                </a:solidFill>
              </a:rPr>
              <a:t>CLASSE DE TERMINALE</a:t>
            </a:r>
            <a:endParaRPr>
              <a:solidFill>
                <a:schemeClr val="dk1"/>
              </a:solidFill>
            </a:endParaRPr>
          </a:p>
          <a:p>
            <a:pPr indent="0" lvl="0" marL="0" rtl="0" algn="l">
              <a:lnSpc>
                <a:spcPct val="115000"/>
              </a:lnSpc>
              <a:spcBef>
                <a:spcPts val="0"/>
              </a:spcBef>
              <a:spcAft>
                <a:spcPts val="0"/>
              </a:spcAft>
              <a:buSzPts val="1800"/>
              <a:buNone/>
            </a:pPr>
            <a:r>
              <a:rPr lang="fr">
                <a:solidFill>
                  <a:schemeClr val="dk1"/>
                </a:solidFill>
              </a:rPr>
              <a:t> 6 heures : 3x2 heures</a:t>
            </a:r>
            <a:endParaRPr>
              <a:solidFill>
                <a:schemeClr val="dk1"/>
              </a:solidFill>
            </a:endParaRPr>
          </a:p>
        </p:txBody>
      </p:sp>
      <p:pic>
        <p:nvPicPr>
          <p:cNvPr id="247" name="Google Shape;247;p2"/>
          <p:cNvPicPr preferRelativeResize="0"/>
          <p:nvPr/>
        </p:nvPicPr>
        <p:blipFill rotWithShape="1">
          <a:blip r:embed="rId4">
            <a:alphaModFix/>
          </a:blip>
          <a:srcRect b="0" l="0" r="0" t="0"/>
          <a:stretch/>
        </p:blipFill>
        <p:spPr>
          <a:xfrm>
            <a:off x="3474138" y="1465375"/>
            <a:ext cx="2247075" cy="22470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grpSp>
        <p:nvGrpSpPr>
          <p:cNvPr id="252" name="Google Shape;252;p3"/>
          <p:cNvGrpSpPr/>
          <p:nvPr/>
        </p:nvGrpSpPr>
        <p:grpSpPr>
          <a:xfrm>
            <a:off x="1548036" y="43270"/>
            <a:ext cx="6047926" cy="5056942"/>
            <a:chOff x="3553042" y="1657806"/>
            <a:chExt cx="3461100" cy="2671532"/>
          </a:xfrm>
        </p:grpSpPr>
        <p:sp>
          <p:nvSpPr>
            <p:cNvPr id="253" name="Google Shape;253;p3"/>
            <p:cNvSpPr/>
            <p:nvPr/>
          </p:nvSpPr>
          <p:spPr>
            <a:xfrm>
              <a:off x="4856024" y="3625653"/>
              <a:ext cx="944700" cy="663300"/>
            </a:xfrm>
            <a:prstGeom prst="trapezoid">
              <a:avLst>
                <a:gd fmla="val 25000" name="adj"/>
              </a:avLst>
            </a:prstGeom>
            <a:solidFill>
              <a:srgbClr val="E7E7E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3"/>
            <p:cNvSpPr/>
            <p:nvPr/>
          </p:nvSpPr>
          <p:spPr>
            <a:xfrm rot="10800000">
              <a:off x="4953871" y="3681997"/>
              <a:ext cx="400200" cy="606600"/>
            </a:xfrm>
            <a:prstGeom prst="triangle">
              <a:avLst>
                <a:gd fmla="val 96745" name="adj"/>
              </a:avLst>
            </a:prstGeom>
            <a:solidFill>
              <a:srgbClr val="CCCCC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3"/>
            <p:cNvSpPr/>
            <p:nvPr/>
          </p:nvSpPr>
          <p:spPr>
            <a:xfrm>
              <a:off x="4767796" y="3681816"/>
              <a:ext cx="163500" cy="606600"/>
            </a:xfrm>
            <a:prstGeom prst="triangle">
              <a:avLst>
                <a:gd fmla="val 98558" name="adj"/>
              </a:avLst>
            </a:prstGeom>
            <a:solidFill>
              <a:srgbClr val="CCCCC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 name="Google Shape;256;p3"/>
            <p:cNvSpPr/>
            <p:nvPr/>
          </p:nvSpPr>
          <p:spPr>
            <a:xfrm rot="10800000">
              <a:off x="4678237" y="4276102"/>
              <a:ext cx="1210800" cy="45600"/>
            </a:xfrm>
            <a:prstGeom prst="roundRect">
              <a:avLst>
                <a:gd fmla="val 50000"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 name="Google Shape;257;p3"/>
            <p:cNvSpPr/>
            <p:nvPr/>
          </p:nvSpPr>
          <p:spPr>
            <a:xfrm rot="10800000">
              <a:off x="4668343" y="4283738"/>
              <a:ext cx="1230600" cy="45600"/>
            </a:xfrm>
            <a:prstGeom prst="roundRect">
              <a:avLst>
                <a:gd fmla="val 50000" name="adj"/>
              </a:avLst>
            </a:prstGeom>
            <a:solidFill>
              <a:srgbClr val="D9D9D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p3"/>
            <p:cNvSpPr/>
            <p:nvPr/>
          </p:nvSpPr>
          <p:spPr>
            <a:xfrm>
              <a:off x="4926950" y="3681915"/>
              <a:ext cx="42900" cy="594300"/>
            </a:xfrm>
            <a:prstGeom prst="rect">
              <a:avLst/>
            </a:prstGeom>
            <a:solidFill>
              <a:srgbClr val="CCCCC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3"/>
            <p:cNvSpPr/>
            <p:nvPr/>
          </p:nvSpPr>
          <p:spPr>
            <a:xfrm>
              <a:off x="3553042" y="1674645"/>
              <a:ext cx="3461100" cy="2014500"/>
            </a:xfrm>
            <a:prstGeom prst="roundRect">
              <a:avLst>
                <a:gd fmla="val 1882" name="adj"/>
              </a:avLst>
            </a:prstGeom>
            <a:solidFill>
              <a:srgbClr val="CCCCC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p3"/>
            <p:cNvSpPr/>
            <p:nvPr/>
          </p:nvSpPr>
          <p:spPr>
            <a:xfrm>
              <a:off x="3553042" y="1657806"/>
              <a:ext cx="3461100" cy="2014500"/>
            </a:xfrm>
            <a:prstGeom prst="roundRect">
              <a:avLst>
                <a:gd fmla="val 1764" name="adj"/>
              </a:avLst>
            </a:prstGeom>
            <a:solidFill>
              <a:srgbClr val="EFEFE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61" name="Google Shape;261;p3"/>
          <p:cNvSpPr/>
          <p:nvPr/>
        </p:nvSpPr>
        <p:spPr>
          <a:xfrm>
            <a:off x="1908675" y="229175"/>
            <a:ext cx="5267400" cy="3371400"/>
          </a:xfrm>
          <a:prstGeom prst="rect">
            <a:avLst/>
          </a:prstGeom>
          <a:solidFill>
            <a:srgbClr val="1B212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Aujourd’hui, le numérique, c’est de la culture générale, nécessaire pour votre vie personnelle comme professionnelle. Pour travailler dans le développement durable, la littérature, le cinéma ou la santé, c’est toujours bien de savoir ce qu’est un algorithme, un langage de programmation, une base de données. C’est d’ailleurs pour cette raison que tous les élèves de 2de suivent un cours de Sciences Numériques et Technologiques.&#10;&#10;La spécialité Numérique et sciences informatiques vous permet de comprendre les bases de la programmation, pour élaborer des logiciels par exemple, des sites internet, des applications pour smartphones, etc.&#10;&#10;En savoir plus : www.education.gouv.fr&#10;&#10;NSI : spécialité « Numérique et sciences informatiques »" id="262" name="Google Shape;262;p3" title="Pourquoi choisir NSI au bac ?">
            <a:hlinkClick r:id="rId3"/>
          </p:cNvPr>
          <p:cNvPicPr preferRelativeResize="0"/>
          <p:nvPr/>
        </p:nvPicPr>
        <p:blipFill rotWithShape="1">
          <a:blip r:embed="rId4">
            <a:alphaModFix/>
          </a:blip>
          <a:srcRect b="0" l="0" r="0" t="0"/>
          <a:stretch/>
        </p:blipFill>
        <p:spPr>
          <a:xfrm>
            <a:off x="2336873" y="229175"/>
            <a:ext cx="4470226" cy="3352675"/>
          </a:xfrm>
          <a:prstGeom prst="rect">
            <a:avLst/>
          </a:prstGeom>
          <a:noFill/>
          <a:ln>
            <a:noFill/>
          </a:ln>
        </p:spPr>
      </p:pic>
      <p:sp>
        <p:nvSpPr>
          <p:cNvPr id="263" name="Google Shape;263;p3"/>
          <p:cNvSpPr txBox="1"/>
          <p:nvPr/>
        </p:nvSpPr>
        <p:spPr>
          <a:xfrm>
            <a:off x="2336875" y="1463925"/>
            <a:ext cx="17451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fr" sz="1800">
                <a:solidFill>
                  <a:srgbClr val="2196F3"/>
                </a:solidFill>
                <a:latin typeface="Lato"/>
                <a:ea typeface="Lato"/>
                <a:cs typeface="Lato"/>
                <a:sym typeface="Lato"/>
              </a:rPr>
              <a:t>Cliquez pour ouvrir la vidéo</a:t>
            </a:r>
            <a:endParaRPr b="1" sz="1800">
              <a:solidFill>
                <a:srgbClr val="2196F3"/>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
                                        </p:tgtEl>
                                        <p:attrNameLst>
                                          <p:attrName>style.visibility</p:attrName>
                                        </p:attrNameLst>
                                      </p:cBhvr>
                                      <p:to>
                                        <p:strVal val="visible"/>
                                      </p:to>
                                    </p:set>
                                    <p:animEffect filter="fade" transition="in">
                                      <p:cBhvr>
                                        <p:cTn dur="1000"/>
                                        <p:tgtEl>
                                          <p:spTgt spid="2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4"/>
          <p:cNvSpPr txBox="1"/>
          <p:nvPr>
            <p:ph type="title"/>
          </p:nvPr>
        </p:nvSpPr>
        <p:spPr>
          <a:xfrm>
            <a:off x="1297500" y="393750"/>
            <a:ext cx="7038900" cy="914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lang="fr"/>
              <a:t>PROGRAMME DE PREMIÈRE NSI</a:t>
            </a:r>
            <a:endParaRPr/>
          </a:p>
        </p:txBody>
      </p:sp>
      <p:sp>
        <p:nvSpPr>
          <p:cNvPr id="269" name="Google Shape;269;p4"/>
          <p:cNvSpPr txBox="1"/>
          <p:nvPr/>
        </p:nvSpPr>
        <p:spPr>
          <a:xfrm>
            <a:off x="812750" y="1907325"/>
            <a:ext cx="1854000" cy="444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0" i="0" lang="fr" sz="1600" u="none" cap="none" strike="noStrike">
                <a:solidFill>
                  <a:srgbClr val="FFFFFF"/>
                </a:solidFill>
                <a:latin typeface="Montserrat"/>
                <a:ea typeface="Montserrat"/>
                <a:cs typeface="Montserrat"/>
                <a:sym typeface="Montserrat"/>
              </a:rPr>
              <a:t>DONNÉE</a:t>
            </a:r>
            <a:endParaRPr b="0" i="0" sz="1400" u="none" cap="none" strike="noStrike">
              <a:solidFill>
                <a:srgbClr val="000000"/>
              </a:solidFill>
              <a:latin typeface="Arial"/>
              <a:ea typeface="Arial"/>
              <a:cs typeface="Arial"/>
              <a:sym typeface="Arial"/>
            </a:endParaRPr>
          </a:p>
        </p:txBody>
      </p:sp>
      <p:sp>
        <p:nvSpPr>
          <p:cNvPr id="270" name="Google Shape;270;p4"/>
          <p:cNvSpPr txBox="1"/>
          <p:nvPr/>
        </p:nvSpPr>
        <p:spPr>
          <a:xfrm>
            <a:off x="812750" y="2350575"/>
            <a:ext cx="1991400" cy="691800"/>
          </a:xfrm>
          <a:prstGeom prst="rect">
            <a:avLst/>
          </a:prstGeom>
          <a:noFill/>
          <a:ln>
            <a:noFill/>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1100"/>
              <a:buFont typeface="Arial"/>
              <a:buNone/>
            </a:pPr>
            <a:r>
              <a:rPr b="0" i="0" lang="fr" sz="1100" u="none" cap="none" strike="noStrike">
                <a:solidFill>
                  <a:srgbClr val="D9D9D9"/>
                </a:solidFill>
                <a:latin typeface="Lato"/>
                <a:ea typeface="Lato"/>
                <a:cs typeface="Lato"/>
                <a:sym typeface="Lato"/>
              </a:rPr>
              <a:t>Binaire, Hexadécimal …</a:t>
            </a:r>
            <a:endParaRPr b="0" i="0" sz="1100" u="none" cap="none" strike="noStrike">
              <a:solidFill>
                <a:srgbClr val="D9D9D9"/>
              </a:solidFill>
              <a:latin typeface="Lato"/>
              <a:ea typeface="Lato"/>
              <a:cs typeface="Lato"/>
              <a:sym typeface="Lato"/>
            </a:endParaRPr>
          </a:p>
          <a:p>
            <a:pPr indent="0" lvl="0" marL="0" marR="0" rtl="0" algn="l">
              <a:lnSpc>
                <a:spcPct val="115000"/>
              </a:lnSpc>
              <a:spcBef>
                <a:spcPts val="0"/>
              </a:spcBef>
              <a:spcAft>
                <a:spcPts val="0"/>
              </a:spcAft>
              <a:buClr>
                <a:srgbClr val="000000"/>
              </a:buClr>
              <a:buSzPts val="1100"/>
              <a:buFont typeface="Arial"/>
              <a:buNone/>
            </a:pPr>
            <a:r>
              <a:rPr b="0" i="0" lang="fr" sz="1100" u="none" cap="none" strike="noStrike">
                <a:solidFill>
                  <a:srgbClr val="D9D9D9"/>
                </a:solidFill>
                <a:latin typeface="Lato"/>
                <a:ea typeface="Lato"/>
                <a:cs typeface="Lato"/>
                <a:sym typeface="Lato"/>
              </a:rPr>
              <a:t>Gestion des données en table</a:t>
            </a:r>
            <a:endParaRPr b="0" i="0" sz="1100" u="none" cap="none" strike="noStrike">
              <a:solidFill>
                <a:srgbClr val="D9D9D9"/>
              </a:solidFill>
              <a:latin typeface="Lato"/>
              <a:ea typeface="Lato"/>
              <a:cs typeface="Lato"/>
              <a:sym typeface="Lato"/>
            </a:endParaRPr>
          </a:p>
        </p:txBody>
      </p:sp>
      <p:sp>
        <p:nvSpPr>
          <p:cNvPr id="271" name="Google Shape;271;p4"/>
          <p:cNvSpPr txBox="1"/>
          <p:nvPr/>
        </p:nvSpPr>
        <p:spPr>
          <a:xfrm>
            <a:off x="812750" y="3320125"/>
            <a:ext cx="1854000" cy="444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0" i="0" lang="fr" sz="1600" u="none" cap="none" strike="noStrike">
                <a:solidFill>
                  <a:srgbClr val="FFFFFF"/>
                </a:solidFill>
                <a:latin typeface="Montserrat"/>
                <a:ea typeface="Montserrat"/>
                <a:cs typeface="Montserrat"/>
                <a:sym typeface="Montserrat"/>
              </a:rPr>
              <a:t>ALGORITHME</a:t>
            </a:r>
            <a:endParaRPr b="0" i="0" sz="1400" u="none" cap="none" strike="noStrike">
              <a:solidFill>
                <a:srgbClr val="000000"/>
              </a:solidFill>
              <a:latin typeface="Arial"/>
              <a:ea typeface="Arial"/>
              <a:cs typeface="Arial"/>
              <a:sym typeface="Arial"/>
            </a:endParaRPr>
          </a:p>
        </p:txBody>
      </p:sp>
      <p:sp>
        <p:nvSpPr>
          <p:cNvPr id="272" name="Google Shape;272;p4"/>
          <p:cNvSpPr txBox="1"/>
          <p:nvPr/>
        </p:nvSpPr>
        <p:spPr>
          <a:xfrm>
            <a:off x="812750" y="3763375"/>
            <a:ext cx="2358900" cy="691800"/>
          </a:xfrm>
          <a:prstGeom prst="rect">
            <a:avLst/>
          </a:prstGeom>
          <a:noFill/>
          <a:ln>
            <a:noFill/>
          </a:ln>
        </p:spPr>
        <p:txBody>
          <a:bodyPr anchorCtr="0" anchor="ctr"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100"/>
              <a:buFont typeface="Arial"/>
              <a:buNone/>
            </a:pPr>
            <a:r>
              <a:rPr b="0" i="0" lang="fr" sz="1100" u="none" cap="none" strike="noStrike">
                <a:solidFill>
                  <a:srgbClr val="D9D9D9"/>
                </a:solidFill>
                <a:latin typeface="Lato"/>
                <a:ea typeface="Lato"/>
                <a:cs typeface="Lato"/>
                <a:sym typeface="Lato"/>
              </a:rPr>
              <a:t>Tier, Recherche dichotomique, Gloutons, plus court chemin … </a:t>
            </a:r>
            <a:endParaRPr b="0" i="0" sz="1100" u="none" cap="none" strike="noStrike">
              <a:solidFill>
                <a:srgbClr val="D9D9D9"/>
              </a:solidFill>
              <a:latin typeface="Lato"/>
              <a:ea typeface="Lato"/>
              <a:cs typeface="Lato"/>
              <a:sym typeface="Lato"/>
            </a:endParaRPr>
          </a:p>
        </p:txBody>
      </p:sp>
      <p:sp>
        <p:nvSpPr>
          <p:cNvPr id="273" name="Google Shape;273;p4"/>
          <p:cNvSpPr txBox="1"/>
          <p:nvPr/>
        </p:nvSpPr>
        <p:spPr>
          <a:xfrm>
            <a:off x="6548585" y="1907325"/>
            <a:ext cx="1854000" cy="444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0" i="0" lang="fr" sz="1600" u="none" cap="none" strike="noStrike">
                <a:solidFill>
                  <a:srgbClr val="FFFFFF"/>
                </a:solidFill>
                <a:latin typeface="Montserrat"/>
                <a:ea typeface="Montserrat"/>
                <a:cs typeface="Montserrat"/>
                <a:sym typeface="Montserrat"/>
              </a:rPr>
              <a:t>LANGAGES</a:t>
            </a:r>
            <a:endParaRPr b="0" i="0" sz="1400" u="none" cap="none" strike="noStrike">
              <a:solidFill>
                <a:srgbClr val="000000"/>
              </a:solidFill>
              <a:latin typeface="Arial"/>
              <a:ea typeface="Arial"/>
              <a:cs typeface="Arial"/>
              <a:sym typeface="Arial"/>
            </a:endParaRPr>
          </a:p>
        </p:txBody>
      </p:sp>
      <p:sp>
        <p:nvSpPr>
          <p:cNvPr id="274" name="Google Shape;274;p4"/>
          <p:cNvSpPr txBox="1"/>
          <p:nvPr/>
        </p:nvSpPr>
        <p:spPr>
          <a:xfrm>
            <a:off x="6548585" y="2350575"/>
            <a:ext cx="1991400" cy="691800"/>
          </a:xfrm>
          <a:prstGeom prst="rect">
            <a:avLst/>
          </a:prstGeom>
          <a:noFill/>
          <a:ln>
            <a:noFill/>
          </a:ln>
        </p:spPr>
        <p:txBody>
          <a:bodyPr anchorCtr="0" anchor="ctr"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100"/>
              <a:buFont typeface="Arial"/>
              <a:buNone/>
            </a:pPr>
            <a:r>
              <a:rPr b="0" i="0" lang="fr" sz="1100" u="none" cap="none" strike="noStrike">
                <a:solidFill>
                  <a:srgbClr val="D9D9D9"/>
                </a:solidFill>
                <a:latin typeface="Lato"/>
                <a:ea typeface="Lato"/>
                <a:cs typeface="Lato"/>
                <a:sym typeface="Lato"/>
              </a:rPr>
              <a:t>Python</a:t>
            </a:r>
            <a:br>
              <a:rPr b="0" i="0" lang="fr" sz="1100" u="none" cap="none" strike="noStrike">
                <a:solidFill>
                  <a:srgbClr val="D9D9D9"/>
                </a:solidFill>
                <a:latin typeface="Lato"/>
                <a:ea typeface="Lato"/>
                <a:cs typeface="Lato"/>
                <a:sym typeface="Lato"/>
              </a:rPr>
            </a:br>
            <a:r>
              <a:rPr b="0" i="0" lang="fr" sz="1100" u="none" cap="none" strike="noStrike">
                <a:solidFill>
                  <a:srgbClr val="D9D9D9"/>
                </a:solidFill>
                <a:latin typeface="Lato"/>
                <a:ea typeface="Lato"/>
                <a:cs typeface="Lato"/>
                <a:sym typeface="Lato"/>
              </a:rPr>
              <a:t>HTML/CSS/JAVASCRIPT</a:t>
            </a:r>
            <a:endParaRPr b="0" i="0" sz="1100" u="none" cap="none" strike="noStrike">
              <a:solidFill>
                <a:srgbClr val="D9D9D9"/>
              </a:solidFill>
              <a:latin typeface="Lato"/>
              <a:ea typeface="Lato"/>
              <a:cs typeface="Lato"/>
              <a:sym typeface="Lato"/>
            </a:endParaRPr>
          </a:p>
        </p:txBody>
      </p:sp>
      <p:sp>
        <p:nvSpPr>
          <p:cNvPr id="275" name="Google Shape;275;p4"/>
          <p:cNvSpPr txBox="1"/>
          <p:nvPr/>
        </p:nvSpPr>
        <p:spPr>
          <a:xfrm>
            <a:off x="6548585" y="3320125"/>
            <a:ext cx="1854000" cy="444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0" i="0" lang="fr" sz="1600" u="none" cap="none" strike="noStrike">
                <a:solidFill>
                  <a:srgbClr val="FFFFFF"/>
                </a:solidFill>
                <a:latin typeface="Montserrat"/>
                <a:ea typeface="Montserrat"/>
                <a:cs typeface="Montserrat"/>
                <a:sym typeface="Montserrat"/>
              </a:rPr>
              <a:t>MACHINE</a:t>
            </a:r>
            <a:endParaRPr b="0" i="0" sz="1400" u="none" cap="none" strike="noStrike">
              <a:solidFill>
                <a:srgbClr val="000000"/>
              </a:solidFill>
              <a:latin typeface="Arial"/>
              <a:ea typeface="Arial"/>
              <a:cs typeface="Arial"/>
              <a:sym typeface="Arial"/>
            </a:endParaRPr>
          </a:p>
        </p:txBody>
      </p:sp>
      <p:sp>
        <p:nvSpPr>
          <p:cNvPr id="276" name="Google Shape;276;p4"/>
          <p:cNvSpPr txBox="1"/>
          <p:nvPr/>
        </p:nvSpPr>
        <p:spPr>
          <a:xfrm>
            <a:off x="6548585" y="3763375"/>
            <a:ext cx="1991400" cy="691800"/>
          </a:xfrm>
          <a:prstGeom prst="rect">
            <a:avLst/>
          </a:prstGeom>
          <a:noFill/>
          <a:ln>
            <a:noFill/>
          </a:ln>
        </p:spPr>
        <p:txBody>
          <a:bodyPr anchorCtr="0" anchor="ctr"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100"/>
              <a:buFont typeface="Arial"/>
              <a:buNone/>
            </a:pPr>
            <a:r>
              <a:rPr b="0" i="0" lang="fr" sz="1100" u="none" cap="none" strike="noStrike">
                <a:solidFill>
                  <a:srgbClr val="D9D9D9"/>
                </a:solidFill>
                <a:latin typeface="Lato"/>
                <a:ea typeface="Lato"/>
                <a:cs typeface="Lato"/>
                <a:sym typeface="Lato"/>
              </a:rPr>
              <a:t>Architecture/Réseaux</a:t>
            </a:r>
            <a:endParaRPr b="0" i="0" sz="1100" u="none" cap="none" strike="noStrike">
              <a:solidFill>
                <a:srgbClr val="D9D9D9"/>
              </a:solidFill>
              <a:latin typeface="Lato"/>
              <a:ea typeface="Lato"/>
              <a:cs typeface="Lato"/>
              <a:sym typeface="Lato"/>
            </a:endParaRPr>
          </a:p>
        </p:txBody>
      </p:sp>
      <p:cxnSp>
        <p:nvCxnSpPr>
          <p:cNvPr id="277" name="Google Shape;277;p4"/>
          <p:cNvCxnSpPr/>
          <p:nvPr/>
        </p:nvCxnSpPr>
        <p:spPr>
          <a:xfrm flipH="1">
            <a:off x="780745" y="1641850"/>
            <a:ext cx="7596300" cy="10500"/>
          </a:xfrm>
          <a:prstGeom prst="straightConnector1">
            <a:avLst/>
          </a:prstGeom>
          <a:noFill/>
          <a:ln cap="flat" cmpd="sng" w="9525">
            <a:solidFill>
              <a:srgbClr val="B7B7B7"/>
            </a:solidFill>
            <a:prstDash val="solid"/>
            <a:round/>
            <a:headEnd len="sm" w="sm" type="none"/>
            <a:tailEnd len="sm" w="sm" type="none"/>
          </a:ln>
        </p:spPr>
      </p:cxnSp>
      <p:cxnSp>
        <p:nvCxnSpPr>
          <p:cNvPr id="278" name="Google Shape;278;p4"/>
          <p:cNvCxnSpPr/>
          <p:nvPr/>
        </p:nvCxnSpPr>
        <p:spPr>
          <a:xfrm flipH="1">
            <a:off x="780842" y="3044098"/>
            <a:ext cx="2275500" cy="10500"/>
          </a:xfrm>
          <a:prstGeom prst="straightConnector1">
            <a:avLst/>
          </a:prstGeom>
          <a:noFill/>
          <a:ln cap="flat" cmpd="sng" w="9525">
            <a:solidFill>
              <a:srgbClr val="FFFFFF"/>
            </a:solidFill>
            <a:prstDash val="dot"/>
            <a:round/>
            <a:headEnd len="sm" w="sm" type="none"/>
            <a:tailEnd len="sm" w="sm" type="none"/>
          </a:ln>
        </p:spPr>
      </p:cxnSp>
      <p:cxnSp>
        <p:nvCxnSpPr>
          <p:cNvPr id="279" name="Google Shape;279;p4"/>
          <p:cNvCxnSpPr/>
          <p:nvPr/>
        </p:nvCxnSpPr>
        <p:spPr>
          <a:xfrm flipH="1">
            <a:off x="6101542" y="3044098"/>
            <a:ext cx="2275500" cy="10500"/>
          </a:xfrm>
          <a:prstGeom prst="straightConnector1">
            <a:avLst/>
          </a:prstGeom>
          <a:noFill/>
          <a:ln cap="flat" cmpd="sng" w="9525">
            <a:solidFill>
              <a:srgbClr val="FFFFFF"/>
            </a:solidFill>
            <a:prstDash val="dot"/>
            <a:round/>
            <a:headEnd len="sm" w="sm" type="none"/>
            <a:tailEnd len="sm" w="sm" type="none"/>
          </a:ln>
        </p:spPr>
      </p:cxnSp>
      <p:cxnSp>
        <p:nvCxnSpPr>
          <p:cNvPr id="280" name="Google Shape;280;p4"/>
          <p:cNvCxnSpPr/>
          <p:nvPr/>
        </p:nvCxnSpPr>
        <p:spPr>
          <a:xfrm flipH="1">
            <a:off x="780745" y="4455175"/>
            <a:ext cx="7596300" cy="10500"/>
          </a:xfrm>
          <a:prstGeom prst="straightConnector1">
            <a:avLst/>
          </a:prstGeom>
          <a:noFill/>
          <a:ln cap="flat" cmpd="sng" w="9525">
            <a:solidFill>
              <a:srgbClr val="B7B7B7"/>
            </a:solidFill>
            <a:prstDash val="solid"/>
            <a:round/>
            <a:headEnd len="sm" w="sm" type="none"/>
            <a:tailEnd len="sm" w="sm" type="none"/>
          </a:ln>
        </p:spPr>
      </p:cxnSp>
      <p:sp>
        <p:nvSpPr>
          <p:cNvPr id="281" name="Google Shape;281;p4"/>
          <p:cNvSpPr/>
          <p:nvPr/>
        </p:nvSpPr>
        <p:spPr>
          <a:xfrm>
            <a:off x="3171573" y="1660783"/>
            <a:ext cx="2787300" cy="2787300"/>
          </a:xfrm>
          <a:prstGeom prst="pie">
            <a:avLst>
              <a:gd fmla="val 10795717" name="adj1"/>
              <a:gd fmla="val 16201261" name="adj2"/>
            </a:avLst>
          </a:prstGeom>
          <a:solidFill>
            <a:srgbClr val="9BC5E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p4"/>
          <p:cNvSpPr/>
          <p:nvPr/>
        </p:nvSpPr>
        <p:spPr>
          <a:xfrm rot="5400000">
            <a:off x="3171560" y="1660783"/>
            <a:ext cx="2787300" cy="2787300"/>
          </a:xfrm>
          <a:prstGeom prst="pie">
            <a:avLst>
              <a:gd fmla="val 10795717" name="adj1"/>
              <a:gd fmla="val 16201261" name="adj2"/>
            </a:avLst>
          </a:prstGeom>
          <a:solidFill>
            <a:srgbClr val="0D47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 name="Google Shape;283;p4"/>
          <p:cNvSpPr/>
          <p:nvPr/>
        </p:nvSpPr>
        <p:spPr>
          <a:xfrm rot="10800000">
            <a:off x="3171560" y="1660768"/>
            <a:ext cx="2787300" cy="2787300"/>
          </a:xfrm>
          <a:prstGeom prst="pie">
            <a:avLst>
              <a:gd fmla="val 10795717" name="adj1"/>
              <a:gd fmla="val 16201261" name="adj2"/>
            </a:avLst>
          </a:prstGeom>
          <a:solidFill>
            <a:srgbClr val="1976D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 name="Google Shape;284;p4"/>
          <p:cNvSpPr/>
          <p:nvPr/>
        </p:nvSpPr>
        <p:spPr>
          <a:xfrm rot="-5400000">
            <a:off x="3171573" y="1660768"/>
            <a:ext cx="2787300" cy="2787300"/>
          </a:xfrm>
          <a:prstGeom prst="pie">
            <a:avLst>
              <a:gd fmla="val 10795717" name="adj1"/>
              <a:gd fmla="val 16201261" name="adj2"/>
            </a:avLst>
          </a:prstGeom>
          <a:solidFill>
            <a:srgbClr val="2196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85" name="Google Shape;285;p4"/>
          <p:cNvGrpSpPr/>
          <p:nvPr/>
        </p:nvGrpSpPr>
        <p:grpSpPr>
          <a:xfrm>
            <a:off x="3078687" y="2700858"/>
            <a:ext cx="737730" cy="737730"/>
            <a:chOff x="2920647" y="2157958"/>
            <a:chExt cx="827701" cy="827701"/>
          </a:xfrm>
        </p:grpSpPr>
        <p:sp>
          <p:nvSpPr>
            <p:cNvPr id="286" name="Google Shape;286;p4"/>
            <p:cNvSpPr/>
            <p:nvPr/>
          </p:nvSpPr>
          <p:spPr>
            <a:xfrm rot="2368348">
              <a:off x="3040494" y="2277805"/>
              <a:ext cx="588007" cy="588007"/>
            </a:xfrm>
            <a:prstGeom prst="pie">
              <a:avLst>
                <a:gd fmla="val 18953478" name="adj1"/>
                <a:gd fmla="val 8381030" name="adj2"/>
              </a:avLst>
            </a:prstGeom>
            <a:solidFill>
              <a:srgbClr val="9BC5E9"/>
            </a:solidFill>
            <a:ln>
              <a:noFill/>
            </a:ln>
            <a:effectLst>
              <a:outerShdw blurRad="228600" rotWithShape="0" algn="tl" dir="5400000" dist="50800">
                <a:srgbClr val="000000">
                  <a:alpha val="5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4"/>
            <p:cNvSpPr/>
            <p:nvPr/>
          </p:nvSpPr>
          <p:spPr>
            <a:xfrm rot="248723">
              <a:off x="3023158" y="2234335"/>
              <a:ext cx="655715" cy="655993"/>
            </a:xfrm>
            <a:prstGeom prst="chord">
              <a:avLst>
                <a:gd fmla="val 2500565" name="adj1"/>
                <a:gd fmla="val 1811979" name="adj2"/>
              </a:avLst>
            </a:prstGeom>
            <a:solidFill>
              <a:srgbClr val="9BC5E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88" name="Google Shape;288;p4"/>
          <p:cNvSpPr txBox="1"/>
          <p:nvPr/>
        </p:nvSpPr>
        <p:spPr>
          <a:xfrm>
            <a:off x="3199194" y="2882857"/>
            <a:ext cx="507900" cy="266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b="1" i="0" lang="fr" sz="1600" u="none" cap="none" strike="noStrike">
                <a:solidFill>
                  <a:srgbClr val="FFFFFF"/>
                </a:solidFill>
                <a:latin typeface="Roboto"/>
                <a:ea typeface="Roboto"/>
                <a:cs typeface="Roboto"/>
                <a:sym typeface="Roboto"/>
              </a:rPr>
              <a:t>01</a:t>
            </a:r>
            <a:endParaRPr b="1" i="0" sz="1600" u="none" cap="none" strike="noStrike">
              <a:solidFill>
                <a:srgbClr val="FFFFFF"/>
              </a:solidFill>
              <a:latin typeface="Roboto"/>
              <a:ea typeface="Roboto"/>
              <a:cs typeface="Roboto"/>
              <a:sym typeface="Roboto"/>
            </a:endParaRPr>
          </a:p>
        </p:txBody>
      </p:sp>
      <p:grpSp>
        <p:nvGrpSpPr>
          <p:cNvPr id="289" name="Google Shape;289;p4"/>
          <p:cNvGrpSpPr/>
          <p:nvPr/>
        </p:nvGrpSpPr>
        <p:grpSpPr>
          <a:xfrm rot="-5400000">
            <a:off x="4225338" y="3802928"/>
            <a:ext cx="737730" cy="737730"/>
            <a:chOff x="2920647" y="2157958"/>
            <a:chExt cx="827701" cy="827701"/>
          </a:xfrm>
        </p:grpSpPr>
        <p:sp>
          <p:nvSpPr>
            <p:cNvPr id="290" name="Google Shape;290;p4"/>
            <p:cNvSpPr/>
            <p:nvPr/>
          </p:nvSpPr>
          <p:spPr>
            <a:xfrm rot="2368348">
              <a:off x="3040494" y="2277805"/>
              <a:ext cx="588007" cy="588007"/>
            </a:xfrm>
            <a:prstGeom prst="pie">
              <a:avLst>
                <a:gd fmla="val 18953478" name="adj1"/>
                <a:gd fmla="val 8381030" name="adj2"/>
              </a:avLst>
            </a:prstGeom>
            <a:solidFill>
              <a:srgbClr val="2196F3"/>
            </a:solidFill>
            <a:ln>
              <a:noFill/>
            </a:ln>
            <a:effectLst>
              <a:outerShdw blurRad="228600" rotWithShape="0" algn="tl" dir="5400000" dist="50800">
                <a:srgbClr val="000000">
                  <a:alpha val="5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p4"/>
            <p:cNvSpPr/>
            <p:nvPr/>
          </p:nvSpPr>
          <p:spPr>
            <a:xfrm rot="248723">
              <a:off x="3023158" y="2234335"/>
              <a:ext cx="655715" cy="655993"/>
            </a:xfrm>
            <a:prstGeom prst="chord">
              <a:avLst>
                <a:gd fmla="val 2500565" name="adj1"/>
                <a:gd fmla="val 1811979" name="adj2"/>
              </a:avLst>
            </a:prstGeom>
            <a:solidFill>
              <a:srgbClr val="2196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2" name="Google Shape;292;p4"/>
          <p:cNvSpPr txBox="1"/>
          <p:nvPr/>
        </p:nvSpPr>
        <p:spPr>
          <a:xfrm>
            <a:off x="4320431" y="3970948"/>
            <a:ext cx="507900" cy="266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b="1" i="0" lang="fr" sz="1600" u="none" cap="none" strike="noStrike">
                <a:solidFill>
                  <a:srgbClr val="FFFFFF"/>
                </a:solidFill>
                <a:latin typeface="Roboto"/>
                <a:ea typeface="Roboto"/>
                <a:cs typeface="Roboto"/>
                <a:sym typeface="Roboto"/>
              </a:rPr>
              <a:t>02</a:t>
            </a:r>
            <a:endParaRPr b="1" i="0" sz="1600" u="none" cap="none" strike="noStrike">
              <a:solidFill>
                <a:srgbClr val="FFFFFF"/>
              </a:solidFill>
              <a:latin typeface="Roboto"/>
              <a:ea typeface="Roboto"/>
              <a:cs typeface="Roboto"/>
              <a:sym typeface="Roboto"/>
            </a:endParaRPr>
          </a:p>
        </p:txBody>
      </p:sp>
      <p:grpSp>
        <p:nvGrpSpPr>
          <p:cNvPr id="293" name="Google Shape;293;p4"/>
          <p:cNvGrpSpPr/>
          <p:nvPr/>
        </p:nvGrpSpPr>
        <p:grpSpPr>
          <a:xfrm>
            <a:off x="5313093" y="2700655"/>
            <a:ext cx="737804" cy="737804"/>
            <a:chOff x="5428888" y="2158023"/>
            <a:chExt cx="828900" cy="828900"/>
          </a:xfrm>
        </p:grpSpPr>
        <p:sp>
          <p:nvSpPr>
            <p:cNvPr id="294" name="Google Shape;294;p4"/>
            <p:cNvSpPr/>
            <p:nvPr/>
          </p:nvSpPr>
          <p:spPr>
            <a:xfrm rot="-8431175">
              <a:off x="5548912" y="2278047"/>
              <a:ext cx="588851" cy="588851"/>
            </a:xfrm>
            <a:prstGeom prst="pie">
              <a:avLst>
                <a:gd fmla="val 19686997" name="adj1"/>
                <a:gd fmla="val 7771013" name="adj2"/>
              </a:avLst>
            </a:prstGeom>
            <a:solidFill>
              <a:srgbClr val="1976D2"/>
            </a:solidFill>
            <a:ln>
              <a:noFill/>
            </a:ln>
            <a:effectLst>
              <a:outerShdw blurRad="228600" rotWithShape="0" algn="tl" dir="5400000" dist="50800">
                <a:srgbClr val="000000">
                  <a:alpha val="5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p4"/>
            <p:cNvSpPr/>
            <p:nvPr/>
          </p:nvSpPr>
          <p:spPr>
            <a:xfrm rot="-10551618">
              <a:off x="5498383" y="2253584"/>
              <a:ext cx="656613" cy="656891"/>
            </a:xfrm>
            <a:prstGeom prst="chord">
              <a:avLst>
                <a:gd fmla="val 2500565" name="adj1"/>
                <a:gd fmla="val 1811979" name="adj2"/>
              </a:avLst>
            </a:prstGeom>
            <a:solidFill>
              <a:srgbClr val="1976D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6" name="Google Shape;296;p4"/>
          <p:cNvSpPr txBox="1"/>
          <p:nvPr/>
        </p:nvSpPr>
        <p:spPr>
          <a:xfrm>
            <a:off x="5404083" y="2882857"/>
            <a:ext cx="507900" cy="266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b="1" i="0" lang="fr" sz="1600" u="none" cap="none" strike="noStrike">
                <a:solidFill>
                  <a:srgbClr val="FFFFFF"/>
                </a:solidFill>
                <a:latin typeface="Roboto"/>
                <a:ea typeface="Roboto"/>
                <a:cs typeface="Roboto"/>
                <a:sym typeface="Roboto"/>
              </a:rPr>
              <a:t>03</a:t>
            </a:r>
            <a:endParaRPr b="1" i="0" sz="1600" u="none" cap="none" strike="noStrike">
              <a:solidFill>
                <a:srgbClr val="FFFFFF"/>
              </a:solidFill>
              <a:latin typeface="Roboto"/>
              <a:ea typeface="Roboto"/>
              <a:cs typeface="Roboto"/>
              <a:sym typeface="Roboto"/>
            </a:endParaRPr>
          </a:p>
        </p:txBody>
      </p:sp>
      <p:grpSp>
        <p:nvGrpSpPr>
          <p:cNvPr id="297" name="Google Shape;297;p4"/>
          <p:cNvGrpSpPr/>
          <p:nvPr/>
        </p:nvGrpSpPr>
        <p:grpSpPr>
          <a:xfrm rot="5400000">
            <a:off x="4193369" y="1569752"/>
            <a:ext cx="737730" cy="737730"/>
            <a:chOff x="2920647" y="2157958"/>
            <a:chExt cx="827701" cy="827701"/>
          </a:xfrm>
        </p:grpSpPr>
        <p:sp>
          <p:nvSpPr>
            <p:cNvPr id="298" name="Google Shape;298;p4"/>
            <p:cNvSpPr/>
            <p:nvPr/>
          </p:nvSpPr>
          <p:spPr>
            <a:xfrm rot="2368348">
              <a:off x="3040494" y="2277805"/>
              <a:ext cx="588007" cy="588007"/>
            </a:xfrm>
            <a:prstGeom prst="pie">
              <a:avLst>
                <a:gd fmla="val 18953478" name="adj1"/>
                <a:gd fmla="val 8381030" name="adj2"/>
              </a:avLst>
            </a:prstGeom>
            <a:solidFill>
              <a:srgbClr val="0D47A1"/>
            </a:solidFill>
            <a:ln>
              <a:noFill/>
            </a:ln>
            <a:effectLst>
              <a:outerShdw blurRad="228600" rotWithShape="0" algn="tl" dir="5400000" dist="50800">
                <a:srgbClr val="000000">
                  <a:alpha val="5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4"/>
            <p:cNvSpPr/>
            <p:nvPr/>
          </p:nvSpPr>
          <p:spPr>
            <a:xfrm rot="248723">
              <a:off x="3023158" y="2234335"/>
              <a:ext cx="655715" cy="655993"/>
            </a:xfrm>
            <a:prstGeom prst="chord">
              <a:avLst>
                <a:gd fmla="val 2500565" name="adj1"/>
                <a:gd fmla="val 1811979" name="adj2"/>
              </a:avLst>
            </a:prstGeom>
            <a:solidFill>
              <a:srgbClr val="0D47A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00" name="Google Shape;300;p4"/>
          <p:cNvSpPr txBox="1"/>
          <p:nvPr/>
        </p:nvSpPr>
        <p:spPr>
          <a:xfrm>
            <a:off x="4320431" y="1765093"/>
            <a:ext cx="507900" cy="266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b="1" i="0" lang="fr" sz="1600" u="none" cap="none" strike="noStrike">
                <a:solidFill>
                  <a:srgbClr val="FFFFFF"/>
                </a:solidFill>
                <a:latin typeface="Roboto"/>
                <a:ea typeface="Roboto"/>
                <a:cs typeface="Roboto"/>
                <a:sym typeface="Roboto"/>
              </a:rPr>
              <a:t>04</a:t>
            </a:r>
            <a:endParaRPr b="1" i="0" sz="1600" u="none" cap="none" strike="noStrike">
              <a:solidFill>
                <a:srgbClr val="FFFFFF"/>
              </a:solidFill>
              <a:latin typeface="Roboto"/>
              <a:ea typeface="Roboto"/>
              <a:cs typeface="Roboto"/>
              <a:sym typeface="Roboto"/>
            </a:endParaRPr>
          </a:p>
        </p:txBody>
      </p:sp>
      <p:sp>
        <p:nvSpPr>
          <p:cNvPr id="301" name="Google Shape;301;p4"/>
          <p:cNvSpPr/>
          <p:nvPr/>
        </p:nvSpPr>
        <p:spPr>
          <a:xfrm>
            <a:off x="3753714" y="2242913"/>
            <a:ext cx="1623000" cy="1623000"/>
          </a:xfrm>
          <a:prstGeom prst="ellipse">
            <a:avLst/>
          </a:prstGeom>
          <a:solidFill>
            <a:srgbClr val="1B212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5"/>
          <p:cNvSpPr txBox="1"/>
          <p:nvPr>
            <p:ph type="title"/>
          </p:nvPr>
        </p:nvSpPr>
        <p:spPr>
          <a:xfrm>
            <a:off x="1311425" y="282250"/>
            <a:ext cx="6723900" cy="637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lang="fr"/>
              <a:t>LES PROJETS : </a:t>
            </a:r>
            <a:endParaRPr/>
          </a:p>
          <a:p>
            <a:pPr indent="0" lvl="0" marL="0" rtl="0" algn="l">
              <a:lnSpc>
                <a:spcPct val="100000"/>
              </a:lnSpc>
              <a:spcBef>
                <a:spcPts val="0"/>
              </a:spcBef>
              <a:spcAft>
                <a:spcPts val="0"/>
              </a:spcAft>
              <a:buSzPts val="2400"/>
              <a:buNone/>
            </a:pPr>
            <a:r>
              <a:rPr lang="fr"/>
              <a:t>PROGRAMMER DES  JEUX EN PYTHON</a:t>
            </a:r>
            <a:endParaRPr/>
          </a:p>
        </p:txBody>
      </p:sp>
      <p:pic>
        <p:nvPicPr>
          <p:cNvPr id="307" name="Google Shape;307;p5"/>
          <p:cNvPicPr preferRelativeResize="0"/>
          <p:nvPr/>
        </p:nvPicPr>
        <p:blipFill rotWithShape="1">
          <a:blip r:embed="rId3">
            <a:alphaModFix/>
          </a:blip>
          <a:srcRect b="64225" l="25491" r="37505" t="-39874"/>
          <a:stretch/>
        </p:blipFill>
        <p:spPr>
          <a:xfrm rot="-5400000">
            <a:off x="5710147" y="2704980"/>
            <a:ext cx="2431500" cy="2436000"/>
          </a:xfrm>
          <a:prstGeom prst="diagStripe">
            <a:avLst>
              <a:gd fmla="val 50445" name="adj"/>
            </a:avLst>
          </a:prstGeom>
          <a:noFill/>
          <a:ln cap="flat" cmpd="sng" w="9525">
            <a:solidFill>
              <a:schemeClr val="lt1"/>
            </a:solidFill>
            <a:prstDash val="solid"/>
            <a:round/>
            <a:headEnd len="sm" w="sm" type="none"/>
            <a:tailEnd len="sm" w="sm" type="none"/>
          </a:ln>
        </p:spPr>
      </p:pic>
      <p:pic>
        <p:nvPicPr>
          <p:cNvPr id="308" name="Google Shape;308;p5"/>
          <p:cNvPicPr preferRelativeResize="0"/>
          <p:nvPr/>
        </p:nvPicPr>
        <p:blipFill rotWithShape="1">
          <a:blip r:embed="rId4">
            <a:alphaModFix/>
          </a:blip>
          <a:srcRect b="15830" l="21058" r="21057" t="-15830"/>
          <a:stretch/>
        </p:blipFill>
        <p:spPr>
          <a:xfrm rot="-5400000">
            <a:off x="5718946" y="1338207"/>
            <a:ext cx="2504700" cy="2509500"/>
          </a:xfrm>
          <a:prstGeom prst="diagStripe">
            <a:avLst>
              <a:gd fmla="val 50445" name="adj"/>
            </a:avLst>
          </a:prstGeom>
          <a:noFill/>
          <a:ln cap="flat" cmpd="sng" w="9525">
            <a:solidFill>
              <a:schemeClr val="lt1"/>
            </a:solidFill>
            <a:prstDash val="solid"/>
            <a:round/>
            <a:headEnd len="sm" w="sm" type="none"/>
            <a:tailEnd len="sm" w="sm" type="none"/>
          </a:ln>
        </p:spPr>
      </p:pic>
      <p:pic>
        <p:nvPicPr>
          <p:cNvPr id="309" name="Google Shape;309;p5"/>
          <p:cNvPicPr preferRelativeResize="0"/>
          <p:nvPr/>
        </p:nvPicPr>
        <p:blipFill rotWithShape="1">
          <a:blip r:embed="rId5">
            <a:alphaModFix/>
          </a:blip>
          <a:srcRect b="25243" l="31289" r="10102" t="-3620"/>
          <a:stretch/>
        </p:blipFill>
        <p:spPr>
          <a:xfrm rot="5400000">
            <a:off x="6637386" y="2137210"/>
            <a:ext cx="2504700" cy="2509500"/>
          </a:xfrm>
          <a:prstGeom prst="diagStripe">
            <a:avLst>
              <a:gd fmla="val 50445" name="adj"/>
            </a:avLst>
          </a:prstGeom>
          <a:noFill/>
          <a:ln cap="flat" cmpd="sng" w="9525">
            <a:solidFill>
              <a:schemeClr val="lt1"/>
            </a:solidFill>
            <a:prstDash val="solid"/>
            <a:round/>
            <a:headEnd len="sm" w="sm" type="none"/>
            <a:tailEnd len="sm" w="sm" type="none"/>
          </a:ln>
        </p:spPr>
      </p:pic>
      <p:sp>
        <p:nvSpPr>
          <p:cNvPr id="310" name="Google Shape;310;p5"/>
          <p:cNvSpPr/>
          <p:nvPr/>
        </p:nvSpPr>
        <p:spPr>
          <a:xfrm>
            <a:off x="7040600" y="3923575"/>
            <a:ext cx="2106350" cy="1222450"/>
          </a:xfrm>
          <a:custGeom>
            <a:rect b="b" l="l" r="r" t="t"/>
            <a:pathLst>
              <a:path extrusionOk="0" h="48898" w="84254">
                <a:moveTo>
                  <a:pt x="0" y="0"/>
                </a:moveTo>
                <a:lnTo>
                  <a:pt x="50319" y="0"/>
                </a:lnTo>
                <a:lnTo>
                  <a:pt x="84254" y="33935"/>
                </a:lnTo>
                <a:lnTo>
                  <a:pt x="84254" y="48898"/>
                </a:lnTo>
                <a:lnTo>
                  <a:pt x="48798" y="48898"/>
                </a:lnTo>
                <a:close/>
              </a:path>
            </a:pathLst>
          </a:custGeom>
          <a:solidFill>
            <a:srgbClr val="D9D9D9"/>
          </a:solidFill>
          <a:ln>
            <a:noFill/>
          </a:ln>
        </p:spPr>
      </p:sp>
      <p:pic>
        <p:nvPicPr>
          <p:cNvPr id="311" name="Google Shape;311;p5"/>
          <p:cNvPicPr preferRelativeResize="0"/>
          <p:nvPr/>
        </p:nvPicPr>
        <p:blipFill rotWithShape="1">
          <a:blip r:embed="rId6">
            <a:alphaModFix/>
          </a:blip>
          <a:srcRect b="0" l="0" r="0" t="0"/>
          <a:stretch/>
        </p:blipFill>
        <p:spPr>
          <a:xfrm>
            <a:off x="1371600" y="3026050"/>
            <a:ext cx="1812651" cy="1812651"/>
          </a:xfrm>
          <a:prstGeom prst="rect">
            <a:avLst/>
          </a:prstGeom>
          <a:noFill/>
          <a:ln>
            <a:noFill/>
          </a:ln>
        </p:spPr>
      </p:pic>
      <p:pic>
        <p:nvPicPr>
          <p:cNvPr id="312" name="Google Shape;312;p5"/>
          <p:cNvPicPr preferRelativeResize="0"/>
          <p:nvPr/>
        </p:nvPicPr>
        <p:blipFill rotWithShape="1">
          <a:blip r:embed="rId7">
            <a:alphaModFix/>
          </a:blip>
          <a:srcRect b="0" l="0" r="0" t="0"/>
          <a:stretch/>
        </p:blipFill>
        <p:spPr>
          <a:xfrm>
            <a:off x="3248000" y="3026050"/>
            <a:ext cx="2090175" cy="1812650"/>
          </a:xfrm>
          <a:prstGeom prst="rect">
            <a:avLst/>
          </a:prstGeom>
          <a:noFill/>
          <a:ln>
            <a:noFill/>
          </a:ln>
        </p:spPr>
      </p:pic>
      <p:pic>
        <p:nvPicPr>
          <p:cNvPr id="313" name="Google Shape;313;p5"/>
          <p:cNvPicPr preferRelativeResize="0"/>
          <p:nvPr/>
        </p:nvPicPr>
        <p:blipFill rotWithShape="1">
          <a:blip r:embed="rId8">
            <a:alphaModFix/>
          </a:blip>
          <a:srcRect b="0" l="0" r="0" t="0"/>
          <a:stretch/>
        </p:blipFill>
        <p:spPr>
          <a:xfrm>
            <a:off x="3248000" y="1339248"/>
            <a:ext cx="2090175" cy="1614027"/>
          </a:xfrm>
          <a:prstGeom prst="rect">
            <a:avLst/>
          </a:prstGeom>
          <a:noFill/>
          <a:ln>
            <a:noFill/>
          </a:ln>
        </p:spPr>
      </p:pic>
      <p:pic>
        <p:nvPicPr>
          <p:cNvPr id="314" name="Google Shape;314;p5"/>
          <p:cNvPicPr preferRelativeResize="0"/>
          <p:nvPr/>
        </p:nvPicPr>
        <p:blipFill rotWithShape="1">
          <a:blip r:embed="rId9">
            <a:alphaModFix/>
          </a:blip>
          <a:srcRect b="0" l="0" r="0" t="0"/>
          <a:stretch/>
        </p:blipFill>
        <p:spPr>
          <a:xfrm>
            <a:off x="1371600" y="1339250"/>
            <a:ext cx="1812650" cy="1644775"/>
          </a:xfrm>
          <a:prstGeom prst="rect">
            <a:avLst/>
          </a:prstGeom>
          <a:noFill/>
          <a:ln>
            <a:noFill/>
          </a:ln>
        </p:spPr>
      </p:pic>
      <p:sp>
        <p:nvSpPr>
          <p:cNvPr id="315" name="Google Shape;315;p5"/>
          <p:cNvSpPr txBox="1"/>
          <p:nvPr/>
        </p:nvSpPr>
        <p:spPr>
          <a:xfrm>
            <a:off x="6546325" y="1597781"/>
            <a:ext cx="2686800" cy="43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fr" sz="1600" u="none" cap="none" strike="noStrike">
                <a:solidFill>
                  <a:schemeClr val="lt1"/>
                </a:solidFill>
                <a:latin typeface="Lato"/>
                <a:ea typeface="Lato"/>
                <a:cs typeface="Lato"/>
                <a:sym typeface="Lato"/>
              </a:rPr>
              <a:t>¼ du temps pour les projets</a:t>
            </a:r>
            <a:endParaRPr b="0" i="0" sz="1600" u="none" cap="none" strike="noStrike">
              <a:solidFill>
                <a:schemeClr val="lt1"/>
              </a:solidFill>
              <a:latin typeface="Lato"/>
              <a:ea typeface="Lato"/>
              <a:cs typeface="Lato"/>
              <a:sym typeface="Lat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6"/>
          <p:cNvSpPr txBox="1"/>
          <p:nvPr>
            <p:ph type="title"/>
          </p:nvPr>
        </p:nvSpPr>
        <p:spPr>
          <a:xfrm>
            <a:off x="1091400" y="-213375"/>
            <a:ext cx="6397800" cy="1541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fr"/>
              <a:t>Projet : Création d’un site WEB</a:t>
            </a:r>
            <a:endParaRPr/>
          </a:p>
        </p:txBody>
      </p:sp>
      <p:sp>
        <p:nvSpPr>
          <p:cNvPr id="321" name="Google Shape;321;p6"/>
          <p:cNvSpPr/>
          <p:nvPr/>
        </p:nvSpPr>
        <p:spPr>
          <a:xfrm>
            <a:off x="6236122" y="4695292"/>
            <a:ext cx="268800" cy="40500"/>
          </a:xfrm>
          <a:prstGeom prst="roundRect">
            <a:avLst>
              <a:gd fmla="val 50000"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 name="Google Shape;322;p6"/>
          <p:cNvSpPr/>
          <p:nvPr/>
        </p:nvSpPr>
        <p:spPr>
          <a:xfrm flipH="1">
            <a:off x="5231035" y="3495250"/>
            <a:ext cx="682200" cy="1224600"/>
          </a:xfrm>
          <a:prstGeom prst="rtTriangle">
            <a:avLst/>
          </a:prstGeom>
          <a:solidFill>
            <a:srgbClr val="000000">
              <a:alpha val="431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23" name="Google Shape;323;p6"/>
          <p:cNvPicPr preferRelativeResize="0"/>
          <p:nvPr/>
        </p:nvPicPr>
        <p:blipFill>
          <a:blip r:embed="rId3">
            <a:alphaModFix/>
          </a:blip>
          <a:stretch>
            <a:fillRect/>
          </a:stretch>
        </p:blipFill>
        <p:spPr>
          <a:xfrm>
            <a:off x="1323263" y="597025"/>
            <a:ext cx="6497476" cy="4324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pic>
        <p:nvPicPr>
          <p:cNvPr id="328" name="Google Shape;328;p7"/>
          <p:cNvPicPr preferRelativeResize="0"/>
          <p:nvPr/>
        </p:nvPicPr>
        <p:blipFill rotWithShape="1">
          <a:blip r:embed="rId3">
            <a:alphaModFix/>
          </a:blip>
          <a:srcRect b="0" l="0" r="0" t="0"/>
          <a:stretch/>
        </p:blipFill>
        <p:spPr>
          <a:xfrm>
            <a:off x="2356318" y="264850"/>
            <a:ext cx="7275566" cy="5143501"/>
          </a:xfrm>
          <a:prstGeom prst="rect">
            <a:avLst/>
          </a:prstGeom>
          <a:noFill/>
          <a:ln>
            <a:noFill/>
          </a:ln>
        </p:spPr>
      </p:pic>
      <p:sp>
        <p:nvSpPr>
          <p:cNvPr id="329" name="Google Shape;329;p7"/>
          <p:cNvSpPr txBox="1"/>
          <p:nvPr>
            <p:ph type="title"/>
          </p:nvPr>
        </p:nvSpPr>
        <p:spPr>
          <a:xfrm>
            <a:off x="113125" y="100475"/>
            <a:ext cx="7038900" cy="914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lang="fr" sz="2800"/>
              <a:t>Poursuite d’études</a:t>
            </a:r>
            <a:endParaRPr sz="28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8"/>
          <p:cNvSpPr txBox="1"/>
          <p:nvPr>
            <p:ph type="title"/>
          </p:nvPr>
        </p:nvSpPr>
        <p:spPr>
          <a:xfrm>
            <a:off x="1297500" y="393750"/>
            <a:ext cx="7038900" cy="914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lang="fr" sz="2800"/>
              <a:t>Pourquoi choisir NSI ?</a:t>
            </a:r>
            <a:endParaRPr sz="2800"/>
          </a:p>
        </p:txBody>
      </p:sp>
      <p:sp>
        <p:nvSpPr>
          <p:cNvPr id="335" name="Google Shape;335;p8"/>
          <p:cNvSpPr txBox="1"/>
          <p:nvPr>
            <p:ph idx="1" type="body"/>
          </p:nvPr>
        </p:nvSpPr>
        <p:spPr>
          <a:xfrm>
            <a:off x="2128143" y="1307852"/>
            <a:ext cx="6555900" cy="942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fr">
                <a:solidFill>
                  <a:srgbClr val="FFFFFF"/>
                </a:solidFill>
              </a:rPr>
              <a:t>L'informatique et les sciences du numérique représentent un vaste et</a:t>
            </a:r>
            <a:endParaRPr>
              <a:solidFill>
                <a:srgbClr val="FFFFFF"/>
              </a:solidFill>
            </a:endParaRPr>
          </a:p>
          <a:p>
            <a:pPr indent="0" lvl="0" marL="0" rtl="0" algn="l">
              <a:lnSpc>
                <a:spcPct val="115000"/>
              </a:lnSpc>
              <a:spcBef>
                <a:spcPts val="0"/>
              </a:spcBef>
              <a:spcAft>
                <a:spcPts val="0"/>
              </a:spcAft>
              <a:buSzPts val="1300"/>
              <a:buNone/>
            </a:pPr>
            <a:r>
              <a:rPr lang="fr">
                <a:solidFill>
                  <a:srgbClr val="FFFFFF"/>
                </a:solidFill>
              </a:rPr>
              <a:t>dynamique gisement d'activités et d'emplois ;</a:t>
            </a:r>
            <a:endParaRPr>
              <a:solidFill>
                <a:srgbClr val="FFFFFF"/>
              </a:solidFill>
            </a:endParaRPr>
          </a:p>
          <a:p>
            <a:pPr indent="0" lvl="0" marL="0" rtl="0" algn="l">
              <a:lnSpc>
                <a:spcPct val="115000"/>
              </a:lnSpc>
              <a:spcBef>
                <a:spcPts val="0"/>
              </a:spcBef>
              <a:spcAft>
                <a:spcPts val="0"/>
              </a:spcAft>
              <a:buSzPts val="1300"/>
              <a:buNone/>
            </a:pPr>
            <a:r>
              <a:t/>
            </a:r>
            <a:endParaRPr>
              <a:solidFill>
                <a:srgbClr val="FFFFFF"/>
              </a:solidFill>
            </a:endParaRPr>
          </a:p>
        </p:txBody>
      </p:sp>
      <p:sp>
        <p:nvSpPr>
          <p:cNvPr id="336" name="Google Shape;336;p8"/>
          <p:cNvSpPr txBox="1"/>
          <p:nvPr>
            <p:ph idx="1" type="body"/>
          </p:nvPr>
        </p:nvSpPr>
        <p:spPr>
          <a:xfrm>
            <a:off x="2128143" y="2373807"/>
            <a:ext cx="6555900" cy="942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fr"/>
              <a:t>Les ordinateurs et les objets numériques sont omniprésents dans la vie</a:t>
            </a:r>
            <a:endParaRPr/>
          </a:p>
          <a:p>
            <a:pPr indent="0" lvl="0" marL="0" rtl="0" algn="l">
              <a:lnSpc>
                <a:spcPct val="115000"/>
              </a:lnSpc>
              <a:spcBef>
                <a:spcPts val="0"/>
              </a:spcBef>
              <a:spcAft>
                <a:spcPts val="0"/>
              </a:spcAft>
              <a:buSzPts val="1300"/>
              <a:buNone/>
            </a:pPr>
            <a:r>
              <a:rPr lang="fr"/>
              <a:t>professionnelle comme dans la vie privée ;</a:t>
            </a:r>
            <a:endParaRPr/>
          </a:p>
          <a:p>
            <a:pPr indent="0" lvl="0" marL="0" rtl="0" algn="l">
              <a:lnSpc>
                <a:spcPct val="115000"/>
              </a:lnSpc>
              <a:spcBef>
                <a:spcPts val="0"/>
              </a:spcBef>
              <a:spcAft>
                <a:spcPts val="0"/>
              </a:spcAft>
              <a:buSzPts val="1300"/>
              <a:buNone/>
            </a:pPr>
            <a:r>
              <a:t/>
            </a:r>
            <a:endParaRPr/>
          </a:p>
        </p:txBody>
      </p:sp>
      <p:sp>
        <p:nvSpPr>
          <p:cNvPr id="337" name="Google Shape;337;p8"/>
          <p:cNvSpPr txBox="1"/>
          <p:nvPr>
            <p:ph idx="1" type="body"/>
          </p:nvPr>
        </p:nvSpPr>
        <p:spPr>
          <a:xfrm>
            <a:off x="2128143" y="3439776"/>
            <a:ext cx="6555900" cy="942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fr"/>
              <a:t>L'informatique intervient de plus en plus dans les sciences de la vie,</a:t>
            </a:r>
            <a:endParaRPr/>
          </a:p>
          <a:p>
            <a:pPr indent="0" lvl="0" marL="0" rtl="0" algn="l">
              <a:lnSpc>
                <a:spcPct val="115000"/>
              </a:lnSpc>
              <a:spcBef>
                <a:spcPts val="0"/>
              </a:spcBef>
              <a:spcAft>
                <a:spcPts val="0"/>
              </a:spcAft>
              <a:buSzPts val="1300"/>
              <a:buNone/>
            </a:pPr>
            <a:r>
              <a:rPr lang="fr"/>
              <a:t>humaines ou sociales, la médecine comme dans tous les domaines liés aux</a:t>
            </a:r>
            <a:endParaRPr/>
          </a:p>
          <a:p>
            <a:pPr indent="0" lvl="0" marL="0" rtl="0" algn="l">
              <a:lnSpc>
                <a:spcPct val="115000"/>
              </a:lnSpc>
              <a:spcBef>
                <a:spcPts val="0"/>
              </a:spcBef>
              <a:spcAft>
                <a:spcPts val="0"/>
              </a:spcAft>
              <a:buSzPts val="1300"/>
              <a:buNone/>
            </a:pPr>
            <a:r>
              <a:rPr lang="fr"/>
              <a:t>communications numériques.</a:t>
            </a:r>
            <a:endParaRPr/>
          </a:p>
          <a:p>
            <a:pPr indent="0" lvl="0" marL="0" rtl="0" algn="l">
              <a:lnSpc>
                <a:spcPct val="115000"/>
              </a:lnSpc>
              <a:spcBef>
                <a:spcPts val="0"/>
              </a:spcBef>
              <a:spcAft>
                <a:spcPts val="0"/>
              </a:spcAft>
              <a:buSzPts val="1300"/>
              <a:buNone/>
            </a:pPr>
            <a:r>
              <a:t/>
            </a:r>
            <a:endParaRPr/>
          </a:p>
        </p:txBody>
      </p:sp>
      <p:pic>
        <p:nvPicPr>
          <p:cNvPr id="338" name="Google Shape;338;p8"/>
          <p:cNvPicPr preferRelativeResize="0"/>
          <p:nvPr/>
        </p:nvPicPr>
        <p:blipFill rotWithShape="1">
          <a:blip r:embed="rId3">
            <a:alphaModFix/>
          </a:blip>
          <a:srcRect b="0" l="0" r="0" t="0"/>
          <a:stretch/>
        </p:blipFill>
        <p:spPr>
          <a:xfrm>
            <a:off x="1234525" y="1308726"/>
            <a:ext cx="817516" cy="853964"/>
          </a:xfrm>
          <a:prstGeom prst="rect">
            <a:avLst/>
          </a:prstGeom>
          <a:noFill/>
          <a:ln>
            <a:noFill/>
          </a:ln>
        </p:spPr>
      </p:pic>
      <p:pic>
        <p:nvPicPr>
          <p:cNvPr id="339" name="Google Shape;339;p8"/>
          <p:cNvPicPr preferRelativeResize="0"/>
          <p:nvPr/>
        </p:nvPicPr>
        <p:blipFill rotWithShape="1">
          <a:blip r:embed="rId4">
            <a:alphaModFix/>
          </a:blip>
          <a:srcRect b="0" l="0" r="0" t="0"/>
          <a:stretch/>
        </p:blipFill>
        <p:spPr>
          <a:xfrm>
            <a:off x="1183800" y="2321241"/>
            <a:ext cx="817516" cy="853964"/>
          </a:xfrm>
          <a:prstGeom prst="rect">
            <a:avLst/>
          </a:prstGeom>
          <a:noFill/>
          <a:ln>
            <a:noFill/>
          </a:ln>
        </p:spPr>
      </p:pic>
      <p:pic>
        <p:nvPicPr>
          <p:cNvPr id="340" name="Google Shape;340;p8"/>
          <p:cNvPicPr preferRelativeResize="0"/>
          <p:nvPr/>
        </p:nvPicPr>
        <p:blipFill rotWithShape="1">
          <a:blip r:embed="rId5">
            <a:alphaModFix/>
          </a:blip>
          <a:srcRect b="0" l="0" r="0" t="0"/>
          <a:stretch/>
        </p:blipFill>
        <p:spPr>
          <a:xfrm>
            <a:off x="1234525" y="3484009"/>
            <a:ext cx="817516" cy="85396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9"/>
          <p:cNvSpPr txBox="1"/>
          <p:nvPr>
            <p:ph idx="1" type="body"/>
          </p:nvPr>
        </p:nvSpPr>
        <p:spPr>
          <a:xfrm>
            <a:off x="358650" y="4378600"/>
            <a:ext cx="8426700" cy="374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1100"/>
              <a:buNone/>
            </a:pPr>
            <a:r>
              <a:rPr lang="fr" sz="1350">
                <a:solidFill>
                  <a:srgbClr val="202122"/>
                </a:solidFill>
                <a:highlight>
                  <a:srgbClr val="FFFFFF"/>
                </a:highlight>
                <a:latin typeface="Arial"/>
                <a:ea typeface="Arial"/>
                <a:cs typeface="Arial"/>
                <a:sym typeface="Arial"/>
              </a:rPr>
              <a:t>passage de l'industrie traditionnelle à une </a:t>
            </a:r>
            <a:r>
              <a:rPr lang="fr" sz="1350">
                <a:solidFill>
                  <a:srgbClr val="0645AD"/>
                </a:solidFill>
                <a:highlight>
                  <a:srgbClr val="FFFFFF"/>
                </a:highlight>
                <a:uFill>
                  <a:noFill/>
                </a:uFill>
                <a:latin typeface="Arial"/>
                <a:ea typeface="Arial"/>
                <a:cs typeface="Arial"/>
                <a:sym typeface="Arial"/>
                <a:hlinkClick r:id="rId3">
                  <a:extLst>
                    <a:ext uri="{A12FA001-AC4F-418D-AE19-62706E023703}">
                      <ahyp:hlinkClr val="tx"/>
                    </a:ext>
                  </a:extLst>
                </a:hlinkClick>
              </a:rPr>
              <a:t>économie</a:t>
            </a:r>
            <a:r>
              <a:rPr lang="fr" sz="1350">
                <a:solidFill>
                  <a:srgbClr val="202122"/>
                </a:solidFill>
                <a:highlight>
                  <a:srgbClr val="FFFFFF"/>
                </a:highlight>
                <a:latin typeface="Arial"/>
                <a:ea typeface="Arial"/>
                <a:cs typeface="Arial"/>
                <a:sym typeface="Arial"/>
              </a:rPr>
              <a:t> principalement basée sur la </a:t>
            </a:r>
            <a:r>
              <a:rPr lang="fr" sz="1350">
                <a:solidFill>
                  <a:srgbClr val="0645AD"/>
                </a:solidFill>
                <a:highlight>
                  <a:srgbClr val="FFFFFF"/>
                </a:highlight>
                <a:uFill>
                  <a:noFill/>
                </a:uFill>
                <a:latin typeface="Arial"/>
                <a:ea typeface="Arial"/>
                <a:cs typeface="Arial"/>
                <a:sym typeface="Arial"/>
                <a:hlinkClick r:id="rId4">
                  <a:extLst>
                    <a:ext uri="{A12FA001-AC4F-418D-AE19-62706E023703}">
                      <ahyp:hlinkClr val="tx"/>
                    </a:ext>
                  </a:extLst>
                </a:hlinkClick>
              </a:rPr>
              <a:t>technologie de l'information</a:t>
            </a:r>
            <a:endParaRPr sz="1400"/>
          </a:p>
        </p:txBody>
      </p:sp>
      <p:grpSp>
        <p:nvGrpSpPr>
          <p:cNvPr id="346" name="Google Shape;346;p9"/>
          <p:cNvGrpSpPr/>
          <p:nvPr/>
        </p:nvGrpSpPr>
        <p:grpSpPr>
          <a:xfrm>
            <a:off x="3300429" y="1246843"/>
            <a:ext cx="5446601" cy="2775886"/>
            <a:chOff x="4654186" y="1785178"/>
            <a:chExt cx="4042004" cy="2072175"/>
          </a:xfrm>
        </p:grpSpPr>
        <p:sp>
          <p:nvSpPr>
            <p:cNvPr id="347" name="Google Shape;347;p9"/>
            <p:cNvSpPr/>
            <p:nvPr/>
          </p:nvSpPr>
          <p:spPr>
            <a:xfrm>
              <a:off x="4657290" y="1813753"/>
              <a:ext cx="4038900" cy="2043600"/>
            </a:xfrm>
            <a:prstGeom prst="roundRect">
              <a:avLst>
                <a:gd fmla="val 4551" name="adj"/>
              </a:avLst>
            </a:prstGeom>
            <a:solidFill>
              <a:srgbClr val="CCCCC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 name="Google Shape;348;p9"/>
            <p:cNvSpPr/>
            <p:nvPr/>
          </p:nvSpPr>
          <p:spPr>
            <a:xfrm>
              <a:off x="4654186" y="1785178"/>
              <a:ext cx="4038900" cy="2043600"/>
            </a:xfrm>
            <a:prstGeom prst="roundRect">
              <a:avLst>
                <a:gd fmla="val 4551" name="adj"/>
              </a:avLst>
            </a:prstGeom>
            <a:solidFill>
              <a:srgbClr val="EFEFE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 name="Google Shape;349;p9"/>
            <p:cNvSpPr/>
            <p:nvPr/>
          </p:nvSpPr>
          <p:spPr>
            <a:xfrm rot="5400000">
              <a:off x="4590717" y="2763677"/>
              <a:ext cx="667200" cy="108600"/>
            </a:xfrm>
            <a:prstGeom prst="roundRect">
              <a:avLst>
                <a:gd fmla="val 50000"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descr="offset_comp_342327_edited.jpg" id="350" name="Google Shape;350;p9"/>
          <p:cNvPicPr preferRelativeResize="0"/>
          <p:nvPr/>
        </p:nvPicPr>
        <p:blipFill rotWithShape="1">
          <a:blip r:embed="rId5">
            <a:alphaModFix/>
          </a:blip>
          <a:srcRect b="23234" l="37906" r="30826" t="15185"/>
          <a:stretch/>
        </p:blipFill>
        <p:spPr>
          <a:xfrm rot="5400000">
            <a:off x="5024733" y="265945"/>
            <a:ext cx="2738700" cy="4702500"/>
          </a:xfrm>
          <a:prstGeom prst="round2SameRect">
            <a:avLst>
              <a:gd fmla="val 4129" name="adj1"/>
              <a:gd fmla="val 0" name="adj2"/>
            </a:avLst>
          </a:prstGeom>
          <a:noFill/>
          <a:ln>
            <a:noFill/>
          </a:ln>
          <a:effectLst>
            <a:outerShdw blurRad="57150" rotWithShape="0" algn="bl" dir="5400000" dist="19050">
              <a:schemeClr val="dk1">
                <a:alpha val="58823"/>
              </a:schemeClr>
            </a:outerShdw>
          </a:effectLst>
        </p:spPr>
      </p:pic>
      <p:sp>
        <p:nvSpPr>
          <p:cNvPr id="351" name="Google Shape;351;p9"/>
          <p:cNvSpPr/>
          <p:nvPr/>
        </p:nvSpPr>
        <p:spPr>
          <a:xfrm flipH="1" rot="5400000">
            <a:off x="4969523" y="321647"/>
            <a:ext cx="2738700" cy="4589100"/>
          </a:xfrm>
          <a:prstGeom prst="rtTriangle">
            <a:avLst/>
          </a:prstGeom>
          <a:solidFill>
            <a:srgbClr val="000000">
              <a:alpha val="431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52" name="Google Shape;352;p9" title="presentation-de-la-specialite-numerique-et-science-informatique_sSado2yY.mp4">
            <a:hlinkClick r:id="rId6"/>
          </p:cNvPr>
          <p:cNvPicPr preferRelativeResize="0"/>
          <p:nvPr/>
        </p:nvPicPr>
        <p:blipFill rotWithShape="1">
          <a:blip r:embed="rId7">
            <a:alphaModFix/>
          </a:blip>
          <a:srcRect b="0" l="0" r="0" t="0"/>
          <a:stretch/>
        </p:blipFill>
        <p:spPr>
          <a:xfrm>
            <a:off x="4502685" y="1246816"/>
            <a:ext cx="3672360" cy="2738732"/>
          </a:xfrm>
          <a:prstGeom prst="rect">
            <a:avLst/>
          </a:prstGeom>
          <a:noFill/>
          <a:ln>
            <a:noFill/>
          </a:ln>
        </p:spPr>
      </p:pic>
      <p:sp>
        <p:nvSpPr>
          <p:cNvPr id="353" name="Google Shape;353;p9"/>
          <p:cNvSpPr txBox="1"/>
          <p:nvPr>
            <p:ph idx="2" type="title"/>
          </p:nvPr>
        </p:nvSpPr>
        <p:spPr>
          <a:xfrm>
            <a:off x="1297500" y="393750"/>
            <a:ext cx="7038900" cy="914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000"/>
              <a:buNone/>
            </a:pPr>
            <a:r>
              <a:rPr lang="fr" sz="2800"/>
              <a:t>L’ère du numérique</a:t>
            </a:r>
            <a:endParaRPr sz="2800"/>
          </a:p>
        </p:txBody>
      </p:sp>
      <p:sp>
        <p:nvSpPr>
          <p:cNvPr id="354" name="Google Shape;354;p9"/>
          <p:cNvSpPr txBox="1"/>
          <p:nvPr/>
        </p:nvSpPr>
        <p:spPr>
          <a:xfrm>
            <a:off x="4855213" y="2403938"/>
            <a:ext cx="2967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sz="1800">
                <a:solidFill>
                  <a:schemeClr val="lt1"/>
                </a:solidFill>
                <a:latin typeface="Lato"/>
                <a:ea typeface="Lato"/>
                <a:cs typeface="Lato"/>
                <a:sym typeface="Lato"/>
              </a:rPr>
              <a:t>Cliquez pour ouvrir la vidéo</a:t>
            </a:r>
            <a:endParaRPr sz="1800">
              <a:solidFill>
                <a:schemeClr val="lt1"/>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2"/>
                                        </p:tgtEl>
                                        <p:attrNameLst>
                                          <p:attrName>style.visibility</p:attrName>
                                        </p:attrNameLst>
                                      </p:cBhvr>
                                      <p:to>
                                        <p:strVal val="visible"/>
                                      </p:to>
                                    </p:set>
                                    <p:animEffect filter="fade" transition="in">
                                      <p:cBhvr>
                                        <p:cTn dur="1000"/>
                                        <p:tgtEl>
                                          <p:spTgt spid="3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