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xmlns:mv="urn:schemas-microsoft-com:mac:vml" xmlns:mc="http://schemas.openxmlformats.org/markup-compatibility/2006" val="0"/>
    </p:ext>
    <p:ext uri="{D31A062A-798A-4329-ABDD-BBA856620510}">
      <p14:defaultImageDpi xmlns:p14="http://schemas.microsoft.com/office/powerpoint/2010/main" xmlns="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1141259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42163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204468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2784460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115922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1171402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213715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142198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244430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2583784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1834907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A681D-BFE1-4051-B42D-14357A9B6FAD}" type="datetimeFigureOut">
              <a:rPr lang="fr-FR" smtClean="0"/>
              <a:pPr/>
              <a:t>23/02/2017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06206-AAE2-4569-A614-7E07211B4C0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38648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!OLE_LINK1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1447800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smtClean="0">
                <a:solidFill>
                  <a:srgbClr val="CCFFCC"/>
                </a:solidFill>
                <a:latin typeface="Avenir Medium"/>
                <a:cs typeface="Avenir Medium"/>
              </a:rPr>
              <a:t>Projets </a:t>
            </a:r>
          </a:p>
          <a:p>
            <a:pPr algn="ctr"/>
            <a:r>
              <a:rPr lang="fr-FR" sz="6000" b="1" dirty="0" smtClean="0">
                <a:solidFill>
                  <a:srgbClr val="CCFFCC"/>
                </a:solidFill>
                <a:latin typeface="Avenir Medium"/>
                <a:cs typeface="Avenir Medium"/>
              </a:rPr>
              <a:t>Développement Durable</a:t>
            </a:r>
          </a:p>
          <a:p>
            <a:endParaRPr lang="fr-FR" sz="6000" b="1" dirty="0">
              <a:solidFill>
                <a:srgbClr val="CCFFCC"/>
              </a:solidFill>
              <a:latin typeface="Avenir Medium"/>
              <a:cs typeface="Avenir Medium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28600" y="0"/>
            <a:ext cx="8915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CCFFCC"/>
                </a:solidFill>
                <a:latin typeface="Avenir Book"/>
                <a:cs typeface="Avenir Book"/>
              </a:rPr>
              <a:t>MPS                         2èmesemestre 2016/2017</a:t>
            </a:r>
          </a:p>
          <a:p>
            <a:r>
              <a:rPr lang="fr-FR" sz="3200" dirty="0" smtClean="0">
                <a:solidFill>
                  <a:srgbClr val="CCFFCC"/>
                </a:solidFill>
                <a:latin typeface="Avenir Book"/>
                <a:cs typeface="Avenir Book"/>
              </a:rPr>
              <a:t>Lycée Léon Blum</a:t>
            </a:r>
            <a:endParaRPr lang="fr-FR" sz="3200" dirty="0">
              <a:solidFill>
                <a:srgbClr val="CCFFCC"/>
              </a:solidFill>
              <a:latin typeface="Avenir Book"/>
              <a:cs typeface="Avenir Book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3505200"/>
            <a:ext cx="3752436" cy="281869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781800" y="50292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CCFFCC"/>
                </a:solidFill>
                <a:latin typeface="Avenir Book"/>
                <a:cs typeface="Avenir Book"/>
              </a:rPr>
              <a:t>L. Gomé</a:t>
            </a:r>
          </a:p>
          <a:p>
            <a:r>
              <a:rPr lang="fr-FR" sz="3200" dirty="0" smtClean="0">
                <a:solidFill>
                  <a:srgbClr val="CCFFCC"/>
                </a:solidFill>
                <a:latin typeface="Avenir Book"/>
                <a:cs typeface="Avenir Book"/>
              </a:rPr>
              <a:t>V. Murat</a:t>
            </a:r>
          </a:p>
          <a:p>
            <a:r>
              <a:rPr lang="fr-FR" sz="3200" dirty="0" smtClean="0">
                <a:solidFill>
                  <a:srgbClr val="CCFFCC"/>
                </a:solidFill>
                <a:latin typeface="Avenir Book"/>
                <a:cs typeface="Avenir Book"/>
              </a:rPr>
              <a:t>H. </a:t>
            </a:r>
            <a:r>
              <a:rPr lang="fr-FR" sz="3200" dirty="0" err="1" smtClean="0">
                <a:solidFill>
                  <a:srgbClr val="CCFFCC"/>
                </a:solidFill>
                <a:latin typeface="Avenir Book"/>
                <a:cs typeface="Avenir Book"/>
              </a:rPr>
              <a:t>Roguin</a:t>
            </a:r>
            <a:endParaRPr lang="fr-FR" sz="3200" dirty="0">
              <a:solidFill>
                <a:srgbClr val="CCFFCC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7033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04800" y="990600"/>
            <a:ext cx="8458200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/>
              <a:buChar char="•"/>
            </a:pPr>
            <a:r>
              <a:rPr lang="fr-FR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groupes de projet de 4 élèves à former aujourd’hui</a:t>
            </a:r>
          </a:p>
          <a:p>
            <a:pPr algn="just">
              <a:buFont typeface="Arial"/>
              <a:buChar char="•"/>
            </a:pPr>
            <a:endParaRPr lang="fr-FR" sz="28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>
              <a:buFont typeface="Arial"/>
              <a:buChar char="•"/>
            </a:pPr>
            <a:r>
              <a:rPr lang="fr-FR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13 projets au choix selon possibilités</a:t>
            </a:r>
          </a:p>
          <a:p>
            <a:pPr algn="just"/>
            <a:endParaRPr lang="fr-FR" sz="28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>
              <a:buFont typeface="Arial"/>
              <a:buChar char="•"/>
            </a:pPr>
            <a:r>
              <a:rPr lang="fr-FR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 professeur référent par groupe</a:t>
            </a:r>
          </a:p>
          <a:p>
            <a:pPr algn="just"/>
            <a:r>
              <a:rPr lang="fr-FR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(toujours le même)</a:t>
            </a:r>
          </a:p>
          <a:p>
            <a:pPr algn="just"/>
            <a:endParaRPr lang="fr-FR" sz="28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>
              <a:buFont typeface="Arial"/>
              <a:buChar char="•"/>
            </a:pPr>
            <a:endParaRPr lang="fr-FR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4648200" y="76200"/>
          <a:ext cx="4736654" cy="6755338"/>
        </p:xfrm>
        <a:graphic>
          <a:graphicData uri="http://schemas.openxmlformats.org/presentationml/2006/ole">
            <p:oleObj spid="_x0000_s14338" name="Document" r:id="rId3" imgW="0" imgH="0" progId="Word.Document.12">
              <p:link updateAutomatic="1"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282812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4572934"/>
                <a:gridCol w="4571066"/>
              </a:tblGrid>
              <a:tr h="9412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PROJET </a:t>
                      </a:r>
                      <a:r>
                        <a:rPr lang="fr-FR" sz="1600" b="1" dirty="0">
                          <a:latin typeface="Arial Black" pitchFamily="34" charset="0"/>
                          <a:ea typeface="SimSun"/>
                          <a:cs typeface="Mangal"/>
                        </a:rPr>
                        <a:t>A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Energie solaire, </a:t>
                      </a:r>
                      <a:r>
                        <a:rPr lang="fr-FR" sz="1600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photovoltaïque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 Black" pitchFamily="34" charset="0"/>
                          <a:ea typeface="SimSun"/>
                          <a:cs typeface="Mangal"/>
                        </a:rPr>
                        <a:t>PROJET H</a:t>
                      </a:r>
                      <a:endParaRPr lang="fr-FR" sz="160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>
                          <a:latin typeface="Arial Black" pitchFamily="34" charset="0"/>
                          <a:ea typeface="SimSun"/>
                          <a:cs typeface="Mangal"/>
                        </a:rPr>
                        <a:t>Comment économiser l'eau ?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>
                          <a:latin typeface="Arial Black" pitchFamily="34" charset="0"/>
                          <a:ea typeface="SimSun"/>
                          <a:cs typeface="Mangal"/>
                        </a:rPr>
                        <a:t>Mesures, optimisation d'une installation</a:t>
                      </a: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12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PROJET </a:t>
                      </a:r>
                      <a:r>
                        <a:rPr lang="fr-FR" sz="1600" b="1" dirty="0">
                          <a:latin typeface="Arial Black" pitchFamily="34" charset="0"/>
                          <a:ea typeface="SimSun"/>
                          <a:cs typeface="Mangal"/>
                        </a:rPr>
                        <a:t>B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Energie </a:t>
                      </a:r>
                      <a:r>
                        <a:rPr lang="fr-FR" sz="1600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éolienne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 Black" pitchFamily="34" charset="0"/>
                          <a:ea typeface="SimSun"/>
                          <a:cs typeface="Mangal"/>
                        </a:rPr>
                        <a:t>PROJET I</a:t>
                      </a:r>
                      <a:endParaRPr lang="fr-FR" sz="160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>
                          <a:latin typeface="Arial Black" pitchFamily="34" charset="0"/>
                          <a:ea typeface="SimSun"/>
                          <a:cs typeface="Mangal"/>
                        </a:rPr>
                        <a:t>Evaluation de la consommation d'eau en fonction du type d'arrosage </a:t>
                      </a: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12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PROJET </a:t>
                      </a:r>
                      <a:r>
                        <a:rPr lang="fr-FR" sz="1600" b="1" dirty="0">
                          <a:latin typeface="Arial Black" pitchFamily="34" charset="0"/>
                          <a:ea typeface="SimSun"/>
                          <a:cs typeface="Mangal"/>
                        </a:rPr>
                        <a:t>C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Energie </a:t>
                      </a:r>
                      <a:r>
                        <a:rPr lang="fr-FR" sz="1600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hydraulique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 Black" pitchFamily="34" charset="0"/>
                          <a:ea typeface="SimSun"/>
                          <a:cs typeface="Mangal"/>
                        </a:rPr>
                        <a:t>PROJET J</a:t>
                      </a:r>
                      <a:endParaRPr lang="fr-FR" sz="160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>
                          <a:latin typeface="Arial Black" pitchFamily="34" charset="0"/>
                          <a:ea typeface="SimSun"/>
                          <a:cs typeface="Mangal"/>
                        </a:rPr>
                        <a:t>Conception d'un toit végétalisé</a:t>
                      </a: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47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PROJET </a:t>
                      </a:r>
                      <a:r>
                        <a:rPr lang="fr-FR" sz="1600" b="1" dirty="0">
                          <a:latin typeface="Arial Black" pitchFamily="34" charset="0"/>
                          <a:ea typeface="SimSun"/>
                          <a:cs typeface="Mangal"/>
                        </a:rPr>
                        <a:t>D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Eclairage </a:t>
                      </a:r>
                      <a:r>
                        <a:rPr lang="fr-FR" sz="1600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électrique, comment </a:t>
                      </a: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économiser l'énergie?</a:t>
                      </a: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Arial Black" pitchFamily="34" charset="0"/>
                          <a:ea typeface="SimSun"/>
                          <a:cs typeface="Mangal"/>
                        </a:rPr>
                        <a:t>PROJET K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Adaptation de la végétation au climat : quelles plantes faut-il pour notre climat ?</a:t>
                      </a: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68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PROJET </a:t>
                      </a:r>
                      <a:r>
                        <a:rPr lang="fr-FR" sz="1600" b="1" dirty="0">
                          <a:latin typeface="Arial Black" pitchFamily="34" charset="0"/>
                          <a:ea typeface="SimSun"/>
                          <a:cs typeface="Mangal"/>
                        </a:rPr>
                        <a:t>E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Chauffe eau </a:t>
                      </a:r>
                      <a:r>
                        <a:rPr lang="fr-FR" sz="1600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solaire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Arial Black" pitchFamily="34" charset="0"/>
                          <a:ea typeface="SimSun"/>
                          <a:cs typeface="Mangal"/>
                        </a:rPr>
                        <a:t>PROJET L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Stratégie des végétaux pour s’adapter aux conditions climatiques</a:t>
                      </a: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0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PROJET </a:t>
                      </a:r>
                      <a:r>
                        <a:rPr lang="fr-FR" sz="1600" b="1" dirty="0">
                          <a:latin typeface="Arial Black" pitchFamily="34" charset="0"/>
                          <a:ea typeface="SimSun"/>
                          <a:cs typeface="Mangal"/>
                        </a:rPr>
                        <a:t>F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Biocarburants </a:t>
                      </a:r>
                      <a:r>
                        <a:rPr lang="fr-FR" sz="1600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: Une </a:t>
                      </a: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alternative aux énergie fossiles?</a:t>
                      </a: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Arial Black" pitchFamily="34" charset="0"/>
                          <a:ea typeface="SimSun"/>
                          <a:cs typeface="Mangal"/>
                        </a:rPr>
                        <a:t>PROJET M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Action de l'homme sur la sélection des végétaux</a:t>
                      </a: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3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PROJET </a:t>
                      </a:r>
                      <a:r>
                        <a:rPr lang="fr-FR" sz="1600" b="1" dirty="0">
                          <a:latin typeface="Arial Black" pitchFamily="34" charset="0"/>
                          <a:ea typeface="SimSun"/>
                          <a:cs typeface="Mangal"/>
                        </a:rPr>
                        <a:t>G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Arial Black" pitchFamily="34" charset="0"/>
                          <a:ea typeface="SimSun"/>
                          <a:cs typeface="Mangal"/>
                        </a:rPr>
                        <a:t>Détergents verts, lessives, savons </a:t>
                      </a:r>
                      <a:r>
                        <a:rPr lang="fr-FR" sz="1600" dirty="0" smtClean="0">
                          <a:latin typeface="Arial Black" pitchFamily="34" charset="0"/>
                          <a:ea typeface="SimSun"/>
                          <a:cs typeface="Mangal"/>
                        </a:rPr>
                        <a:t>:</a:t>
                      </a: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dirty="0">
                        <a:latin typeface="Arial Black" pitchFamily="34" charset="0"/>
                        <a:ea typeface="SimSun"/>
                        <a:cs typeface="Mangal"/>
                      </a:endParaRPr>
                    </a:p>
                  </a:txBody>
                  <a:tcPr marL="33130" marR="331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590800" y="228600"/>
            <a:ext cx="495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chemeClr val="bg1"/>
                </a:solidFill>
              </a:rPr>
              <a:t>Dates à retenir</a:t>
            </a:r>
            <a:endParaRPr lang="fr-FR" sz="4400" dirty="0">
              <a:solidFill>
                <a:schemeClr val="bg1"/>
              </a:solidFill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381000" y="1397001"/>
          <a:ext cx="8534401" cy="4053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00200"/>
                <a:gridCol w="6934201"/>
              </a:tblGrid>
              <a:tr h="402492">
                <a:tc>
                  <a:txBody>
                    <a:bodyPr/>
                    <a:lstStyle/>
                    <a:p>
                      <a:r>
                        <a:rPr lang="fr-FR" sz="2800" b="0" dirty="0" smtClean="0"/>
                        <a:t>24 février</a:t>
                      </a:r>
                      <a:endParaRPr lang="fr-FR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b="0" dirty="0" smtClean="0"/>
                        <a:t>Constitution des groupes</a:t>
                      </a:r>
                      <a:endParaRPr lang="fr-FR" sz="2800" b="0" dirty="0"/>
                    </a:p>
                  </a:txBody>
                  <a:tcPr/>
                </a:tc>
              </a:tr>
              <a:tr h="402492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10 mars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0000FF"/>
                          </a:solidFill>
                        </a:rPr>
                        <a:t>Conférence </a:t>
                      </a:r>
                      <a:r>
                        <a:rPr lang="fr-FR" sz="2800" baseline="0" dirty="0" smtClean="0">
                          <a:solidFill>
                            <a:srgbClr val="0000FF"/>
                          </a:solidFill>
                        </a:rPr>
                        <a:t>ou travail projet</a:t>
                      </a:r>
                      <a:endParaRPr lang="fr-FR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402492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17 mars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0000FF"/>
                          </a:solidFill>
                        </a:rPr>
                        <a:t>Conférence </a:t>
                      </a:r>
                      <a:r>
                        <a:rPr lang="fr-FR" sz="2800" baseline="0" dirty="0" smtClean="0">
                          <a:solidFill>
                            <a:srgbClr val="0000FF"/>
                          </a:solidFill>
                        </a:rPr>
                        <a:t>ou travail projet</a:t>
                      </a:r>
                      <a:endParaRPr lang="fr-FR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402492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21 avril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Sortie </a:t>
                      </a:r>
                      <a:r>
                        <a:rPr lang="fr-FR" sz="2800" dirty="0" err="1" smtClean="0">
                          <a:solidFill>
                            <a:srgbClr val="FF0000"/>
                          </a:solidFill>
                        </a:rPr>
                        <a:t>Bazacle</a:t>
                      </a:r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 ou élèves libérés</a:t>
                      </a:r>
                      <a:endParaRPr lang="fr-FR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2492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28 avril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Sortie </a:t>
                      </a:r>
                      <a:r>
                        <a:rPr lang="fr-FR" sz="2800" dirty="0" err="1" smtClean="0">
                          <a:solidFill>
                            <a:srgbClr val="FF0000"/>
                          </a:solidFill>
                        </a:rPr>
                        <a:t>Bazacle</a:t>
                      </a:r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 ou élèves libérés</a:t>
                      </a:r>
                    </a:p>
                  </a:txBody>
                  <a:tcPr/>
                </a:tc>
              </a:tr>
              <a:tr h="402492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2 juin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008000"/>
                          </a:solidFill>
                        </a:rPr>
                        <a:t>Sortie parc éolien et photovoltaïque </a:t>
                      </a:r>
                      <a:r>
                        <a:rPr lang="fr-FR" sz="2800" dirty="0" err="1" smtClean="0">
                          <a:solidFill>
                            <a:srgbClr val="008000"/>
                          </a:solidFill>
                        </a:rPr>
                        <a:t>Avignonet</a:t>
                      </a:r>
                      <a:endParaRPr lang="fr-FR" sz="28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02492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16 juin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Accueil des enfants école élémentaire. Présentation des projets</a:t>
                      </a:r>
                      <a:endParaRPr lang="fr-FR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381000" y="56388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Les autres vendredis : travail en groupe sur le projet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308875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590800" y="228600"/>
            <a:ext cx="495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chemeClr val="bg1"/>
                </a:solidFill>
              </a:rPr>
              <a:t>Évaluation</a:t>
            </a:r>
            <a:endParaRPr lang="fr-FR" sz="4400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85720" y="1225689"/>
            <a:ext cx="8610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fr-FR" sz="3600" dirty="0" smtClean="0"/>
              <a:t>Évaluation du type carnet de bord de TPE</a:t>
            </a:r>
          </a:p>
          <a:p>
            <a:pPr>
              <a:buFont typeface="Arial"/>
              <a:buChar char="•"/>
            </a:pPr>
            <a:endParaRPr lang="fr-FR" sz="3600" dirty="0" smtClean="0"/>
          </a:p>
          <a:p>
            <a:pPr>
              <a:buFont typeface="Arial"/>
              <a:buChar char="•"/>
            </a:pPr>
            <a:r>
              <a:rPr lang="fr-FR" sz="3600" dirty="0" smtClean="0"/>
              <a:t>Sur </a:t>
            </a:r>
            <a:r>
              <a:rPr lang="fr-FR" sz="3600" dirty="0" smtClean="0"/>
              <a:t>l’ENT sera créée une rubrique par groupe qui servira de carnet de bord du groupe de </a:t>
            </a:r>
            <a:r>
              <a:rPr lang="fr-FR" sz="3600" dirty="0" smtClean="0"/>
              <a:t>projet</a:t>
            </a:r>
          </a:p>
          <a:p>
            <a:pPr>
              <a:buFont typeface="Arial"/>
              <a:buChar char="•"/>
            </a:pPr>
            <a:endParaRPr lang="fr-FR" sz="3600" dirty="0" smtClean="0"/>
          </a:p>
          <a:p>
            <a:pPr>
              <a:buFont typeface="Arial"/>
              <a:buChar char="•"/>
            </a:pPr>
            <a:r>
              <a:rPr lang="fr-FR" sz="3600" dirty="0" smtClean="0"/>
              <a:t>Groupe </a:t>
            </a:r>
            <a:r>
              <a:rPr lang="fr-FR" sz="3600" dirty="0" smtClean="0"/>
              <a:t>évalué sur la contribution hebdomadaire au carnet de </a:t>
            </a:r>
            <a:r>
              <a:rPr lang="fr-FR" sz="3600" dirty="0" smtClean="0"/>
              <a:t>bord et sur la présentation d’une production </a:t>
            </a:r>
            <a:r>
              <a:rPr lang="fr-FR" sz="3600" dirty="0" err="1" smtClean="0"/>
              <a:t>concrête</a:t>
            </a:r>
            <a:r>
              <a:rPr lang="fr-FR" sz="3600" dirty="0" smtClean="0"/>
              <a:t> (maquettes, construction, expériences…)</a:t>
            </a:r>
          </a:p>
          <a:p>
            <a:pPr>
              <a:buFont typeface="Arial"/>
              <a:buChar char="•"/>
            </a:pP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308875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590800" y="228600"/>
            <a:ext cx="495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solidFill>
                  <a:schemeClr val="bg1"/>
                </a:solidFill>
              </a:rPr>
              <a:t>À </a:t>
            </a:r>
            <a:r>
              <a:rPr lang="fr-FR" sz="4400" smtClean="0">
                <a:solidFill>
                  <a:schemeClr val="bg1"/>
                </a:solidFill>
              </a:rPr>
              <a:t>faire aujourd’hui</a:t>
            </a:r>
            <a:endParaRPr lang="fr-FR" sz="4400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04800" y="182880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fr-FR" sz="3600" dirty="0" smtClean="0"/>
              <a:t>Élèves déjà inscrits dans un groupe : compléter le groupe à 4</a:t>
            </a:r>
          </a:p>
          <a:p>
            <a:pPr>
              <a:buFont typeface="Arial"/>
              <a:buChar char="•"/>
            </a:pPr>
            <a:endParaRPr lang="fr-FR" sz="3600" dirty="0" smtClean="0"/>
          </a:p>
          <a:p>
            <a:endParaRPr lang="fr-FR" sz="3600" dirty="0" smtClean="0"/>
          </a:p>
          <a:p>
            <a:pPr>
              <a:buFont typeface="Arial"/>
              <a:buChar char="•"/>
            </a:pPr>
            <a:r>
              <a:rPr lang="fr-FR" sz="3600" dirty="0" smtClean="0"/>
              <a:t>Elèves non inscrits : un responsable de groupe va voir M. Murat avec les noms et prénoms de 4 élèves sur feuille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308875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299</Words>
  <Application>Microsoft Macintosh PowerPoint</Application>
  <PresentationFormat>Affichage à l'écran 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Liaisons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8" baseType="lpstr">
      <vt:lpstr>Thème Office</vt:lpstr>
      <vt:lpstr>!OLE_LINK1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Thomas</dc:creator>
  <cp:lastModifiedBy>vincent</cp:lastModifiedBy>
  <cp:revision>27</cp:revision>
  <dcterms:created xsi:type="dcterms:W3CDTF">2017-02-19T20:25:39Z</dcterms:created>
  <dcterms:modified xsi:type="dcterms:W3CDTF">2017-02-23T15:16:20Z</dcterms:modified>
</cp:coreProperties>
</file>